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2" r:id="rId4"/>
    <p:sldMasterId id="2147483733" r:id="rId5"/>
    <p:sldMasterId id="214748373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Nunito"/>
      <p:regular r:id="rId36"/>
      <p:bold r:id="rId37"/>
      <p:italic r:id="rId38"/>
      <p:boldItalic r:id="rId39"/>
    </p:embeddedFont>
    <p:embeddedFont>
      <p:font typeface="Fjalla One"/>
      <p:regular r:id="rId40"/>
    </p:embeddedFont>
    <p:embeddedFont>
      <p:font typeface="Barlow Semi Condensed Medium"/>
      <p:regular r:id="rId41"/>
      <p:bold r:id="rId42"/>
      <p:italic r:id="rId43"/>
      <p:boldItalic r:id="rId44"/>
    </p:embeddedFont>
    <p:embeddedFont>
      <p:font typeface="Barlow Semi Condense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CB8DCD-09E6-496E-8DDC-14964CAC1EBC}">
  <a:tblStyle styleId="{CACB8DCD-09E6-496E-8DDC-14964CAC1E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jallaOne-regular.fntdata"/><Relationship Id="rId20" Type="http://schemas.openxmlformats.org/officeDocument/2006/relationships/slide" Target="slides/slide13.xml"/><Relationship Id="rId42" Type="http://schemas.openxmlformats.org/officeDocument/2006/relationships/font" Target="fonts/BarlowSemiCondensedMedium-bold.fntdata"/><Relationship Id="rId41" Type="http://schemas.openxmlformats.org/officeDocument/2006/relationships/font" Target="fonts/BarlowSemiCondensedMedium-regular.fntdata"/><Relationship Id="rId22" Type="http://schemas.openxmlformats.org/officeDocument/2006/relationships/slide" Target="slides/slide15.xml"/><Relationship Id="rId44" Type="http://schemas.openxmlformats.org/officeDocument/2006/relationships/font" Target="fonts/BarlowSemiCondensedMedium-boldItalic.fntdata"/><Relationship Id="rId21" Type="http://schemas.openxmlformats.org/officeDocument/2006/relationships/slide" Target="slides/slide14.xml"/><Relationship Id="rId43" Type="http://schemas.openxmlformats.org/officeDocument/2006/relationships/font" Target="fonts/BarlowSemiCondensedMedium-italic.fntdata"/><Relationship Id="rId24" Type="http://schemas.openxmlformats.org/officeDocument/2006/relationships/slide" Target="slides/slide17.xml"/><Relationship Id="rId46" Type="http://schemas.openxmlformats.org/officeDocument/2006/relationships/font" Target="fonts/BarlowSemiCondensed-bold.fntdata"/><Relationship Id="rId23" Type="http://schemas.openxmlformats.org/officeDocument/2006/relationships/slide" Target="slides/slide16.xml"/><Relationship Id="rId45" Type="http://schemas.openxmlformats.org/officeDocument/2006/relationships/font" Target="fonts/BarlowSemiCondensed-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BarlowSemiCondensed-boldItalic.fntdata"/><Relationship Id="rId25" Type="http://schemas.openxmlformats.org/officeDocument/2006/relationships/slide" Target="slides/slide18.xml"/><Relationship Id="rId47" Type="http://schemas.openxmlformats.org/officeDocument/2006/relationships/font" Target="fonts/BarlowSemiCondense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Nunito-bold.fntdata"/><Relationship Id="rId14" Type="http://schemas.openxmlformats.org/officeDocument/2006/relationships/slide" Target="slides/slide7.xml"/><Relationship Id="rId36" Type="http://schemas.openxmlformats.org/officeDocument/2006/relationships/font" Target="fonts/Nunito-regular.fntdata"/><Relationship Id="rId17" Type="http://schemas.openxmlformats.org/officeDocument/2006/relationships/slide" Target="slides/slide10.xml"/><Relationship Id="rId39" Type="http://schemas.openxmlformats.org/officeDocument/2006/relationships/font" Target="fonts/Nunito-boldItalic.fntdata"/><Relationship Id="rId16" Type="http://schemas.openxmlformats.org/officeDocument/2006/relationships/slide" Target="slides/slide9.xml"/><Relationship Id="rId38" Type="http://schemas.openxmlformats.org/officeDocument/2006/relationships/font" Target="fonts/Nunito-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vil.works/build#clone:WFUL66I32H4E7CDH=DW3P3JFWHII4VMGTBBBXKTD2"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Isabel (10 sec)</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Hello and welcome to the final presentation of the Berkeley Innovation-X Labs project in collaboration with Colt Technology Services. We’re very excited to share our progress over the past couple of months.</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e74fd82c3b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e74fd82c3b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Charline</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To display the user input and output features of network bandwidth settings and characterizations, we selected Anvil, which is a front-end web application that uses Python and offers a variety of useful features. </a:t>
            </a:r>
            <a:r>
              <a:rPr lang="en" sz="1600">
                <a:solidFill>
                  <a:srgbClr val="292929"/>
                </a:solidFill>
                <a:latin typeface="Barlow Semi Condensed"/>
                <a:ea typeface="Barlow Semi Condensed"/>
                <a:cs typeface="Barlow Semi Condensed"/>
                <a:sym typeface="Barlow Semi Condensed"/>
              </a:rPr>
              <a:t>The platform allows the user (Colt) to upload data files - in this case, Colt would be able to upload network traffic data files and connect existing algorithm settings through the overall implementation of the UI.</a:t>
            </a:r>
            <a:endParaRPr sz="1600">
              <a:solidFill>
                <a:srgbClr val="292929"/>
              </a:solidFill>
              <a:latin typeface="Barlow Semi Condensed"/>
              <a:ea typeface="Barlow Semi Condensed"/>
              <a:cs typeface="Barlow Semi Condensed"/>
              <a:sym typeface="Barlow Semi Condensed"/>
            </a:endParaRPr>
          </a:p>
          <a:p>
            <a:pPr indent="0" lvl="0" marL="0" rtl="0" algn="l">
              <a:lnSpc>
                <a:spcPct val="90000"/>
              </a:lnSpc>
              <a:spcBef>
                <a:spcPts val="800"/>
              </a:spcBef>
              <a:spcAft>
                <a:spcPts val="0"/>
              </a:spcAft>
              <a:buNone/>
            </a:pPr>
            <a:r>
              <a:rPr lang="en" sz="1600">
                <a:solidFill>
                  <a:srgbClr val="292929"/>
                </a:solidFill>
                <a:latin typeface="Barlow Semi Condensed"/>
                <a:ea typeface="Barlow Semi Condensed"/>
                <a:cs typeface="Barlow Semi Condensed"/>
                <a:sym typeface="Barlow Semi Condensed"/>
              </a:rPr>
              <a:t>Anvil can also be deployed anywhere, it’s collaborative through Git version control or through generating a shareable private link, and it offers a free license for Berkeley students or staff. Most importantly, it’s feasible with Jupyter, which is relevant for future X-Labs scholars through coursework and projects.</a:t>
            </a:r>
            <a:endParaRPr sz="1600">
              <a:solidFill>
                <a:srgbClr val="292929"/>
              </a:solidFill>
              <a:latin typeface="Barlow Semi Condensed"/>
              <a:ea typeface="Barlow Semi Condensed"/>
              <a:cs typeface="Barlow Semi Condensed"/>
              <a:sym typeface="Barlow Semi Condensed"/>
            </a:endParaRPr>
          </a:p>
          <a:p>
            <a:pPr indent="0" lvl="0" marL="0" rtl="0" algn="l">
              <a:lnSpc>
                <a:spcPct val="90000"/>
              </a:lnSpc>
              <a:spcBef>
                <a:spcPts val="800"/>
              </a:spcBef>
              <a:spcAft>
                <a:spcPts val="0"/>
              </a:spcAft>
              <a:buNone/>
            </a:pPr>
            <a:r>
              <a:t/>
            </a:r>
            <a:endParaRPr sz="1600">
              <a:solidFill>
                <a:srgbClr val="292929"/>
              </a:solidFill>
              <a:latin typeface="Barlow Semi Condensed"/>
              <a:ea typeface="Barlow Semi Condensed"/>
              <a:cs typeface="Barlow Semi Condensed"/>
              <a:sym typeface="Barlow Semi Condensed"/>
            </a:endParaRPr>
          </a:p>
          <a:p>
            <a:pPr indent="0" lvl="0" marL="0" rtl="0" algn="l">
              <a:lnSpc>
                <a:spcPct val="90000"/>
              </a:lnSpc>
              <a:spcBef>
                <a:spcPts val="800"/>
              </a:spcBef>
              <a:spcAft>
                <a:spcPts val="0"/>
              </a:spcAft>
              <a:buNone/>
            </a:pPr>
            <a:r>
              <a:rPr lang="en" sz="1600">
                <a:solidFill>
                  <a:srgbClr val="292929"/>
                </a:solidFill>
                <a:latin typeface="Barlow Semi Condensed"/>
                <a:ea typeface="Barlow Semi Condensed"/>
                <a:cs typeface="Barlow Semi Condensed"/>
                <a:sym typeface="Barlow Semi Condensed"/>
              </a:rPr>
              <a:t>I’ll now pass it back to Noor to give an overview of our UI requirements.</a:t>
            </a:r>
            <a:endParaRPr sz="1600">
              <a:solidFill>
                <a:srgbClr val="292929"/>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e585aefd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e585aefd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Charline</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The requirements of our UI include </a:t>
            </a:r>
            <a:r>
              <a:rPr lang="en" sz="1600">
                <a:solidFill>
                  <a:srgbClr val="212121"/>
                </a:solidFill>
                <a:latin typeface="Barlow Semi Condensed"/>
                <a:ea typeface="Barlow Semi Condensed"/>
                <a:cs typeface="Barlow Semi Condensed"/>
                <a:sym typeface="Barlow Semi Condensed"/>
              </a:rPr>
              <a:t>csv file uploads of the network and application data, a selection of target applications from VR to AR, and a QOS level feature from acceptable to best (1-5). We implemented all of these features in our second phase of the UI and can compute a new and optimized bandwidth over a given period of time through simple mathematical computations. These calculations are informed by the QOS level and adjust the output of the line representing optimized bandwidth on the graph accordingly.</a:t>
            </a:r>
            <a:endParaRPr sz="1600">
              <a:solidFill>
                <a:srgbClr val="21212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solidFill>
                <a:srgbClr val="21212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solidFill>
                  <a:srgbClr val="212121"/>
                </a:solidFill>
                <a:latin typeface="Barlow Semi Condensed"/>
                <a:ea typeface="Barlow Semi Condensed"/>
                <a:cs typeface="Barlow Semi Condensed"/>
                <a:sym typeface="Barlow Semi Condensed"/>
              </a:rPr>
              <a:t>Once all the csv files have been uploaded, display tables for characterization and VR network traffic are also created below the charts. </a:t>
            </a:r>
            <a:endParaRPr sz="1600">
              <a:solidFill>
                <a:srgbClr val="21212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e777bb9cfb_0_3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e777bb9cfb_0_3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Noor</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rPr lang="en" sz="1600">
                <a:solidFill>
                  <a:schemeClr val="dk1"/>
                </a:solidFill>
                <a:latin typeface="Barlow Semi Condensed"/>
                <a:ea typeface="Barlow Semi Condensed"/>
                <a:cs typeface="Barlow Semi Condensed"/>
                <a:sym typeface="Barlow Semi Condensed"/>
              </a:rPr>
              <a:t>The demo of our dynamic bandwidth recommendation application for Colt is running locally on our web browser.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rPr lang="en" sz="1600">
                <a:solidFill>
                  <a:schemeClr val="dk1"/>
                </a:solidFill>
                <a:latin typeface="Barlow Semi Condensed"/>
                <a:ea typeface="Barlow Semi Condensed"/>
                <a:cs typeface="Barlow Semi Condensed"/>
                <a:sym typeface="Barlow Semi Condensed"/>
              </a:rPr>
              <a:t>The visualization of network traffic and original bandwidth along with the optimized bandwidth suggestion is generated from circuit bandwidth, characterization, and network traffic data we accessed from Skylight Analytics- through Colt’s analytics partner Accedian.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The optimized bandwidth is determined by a QOS measure from 1 to 5 corresponding to some beta value 1 to 5. This beta value is multiplied by the standard deviation and added to the mean of the network traffic to determine what percentile to set the optimal bandwidth to- shown by the orange line.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As Isabel will now demonstrate the orange line will change based on the desired QOS level entered by the user. The link and relevant application features are not functionally implemented as that is for Colt’s user perspective to select the a link that makes up the network and the relevant application on that link. We have included a hover feature that indicates the functions that are fully implemented.</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As part of the algorithm setting the dynamic recommendation system returns the original bandwidth and optimized bandwidth in bytes per second.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rPr lang="en" sz="1600">
                <a:solidFill>
                  <a:schemeClr val="dk1"/>
                </a:solidFill>
                <a:latin typeface="Barlow Semi Condensed"/>
                <a:ea typeface="Barlow Semi Condensed"/>
                <a:cs typeface="Barlow Semi Condensed"/>
                <a:sym typeface="Barlow Semi Condensed"/>
              </a:rPr>
              <a:t>The data tables show the characterizations including average minimum and maximum of network delay and traffic information for the VR stream application on the link we are looking at.</a:t>
            </a:r>
            <a:endParaRPr sz="1600">
              <a:solidFill>
                <a:schemeClr val="dk1"/>
              </a:solidFill>
              <a:latin typeface="Barlow Semi Condensed"/>
              <a:ea typeface="Barlow Semi Condensed"/>
              <a:cs typeface="Barlow Semi Condensed"/>
              <a:sym typeface="Barlow Semi Condense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g86fa6133bc_4_2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8" name="Google Shape;2828;g86fa6133bc_4_2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Peter</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Our technical components have been updated with the addition of the </a:t>
            </a:r>
            <a:r>
              <a:rPr b="1" lang="en" sz="1600">
                <a:latin typeface="Barlow Semi Condensed"/>
                <a:ea typeface="Barlow Semi Condensed"/>
                <a:cs typeface="Barlow Semi Condensed"/>
                <a:sym typeface="Barlow Semi Condensed"/>
              </a:rPr>
              <a:t>Anvil</a:t>
            </a:r>
            <a:r>
              <a:rPr lang="en" sz="1600">
                <a:latin typeface="Barlow Semi Condensed"/>
                <a:ea typeface="Barlow Semi Condensed"/>
                <a:cs typeface="Barlow Semi Condensed"/>
                <a:sym typeface="Barlow Semi Condensed"/>
              </a:rPr>
              <a:t> platform used for creating our app using Python.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The main components which informed our application were information about Colt’s that would be valuable for them and accessing the relevant data. </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ge777bb9cfb_0_3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e777bb9cfb_0_3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Peter</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We used </a:t>
            </a:r>
            <a:r>
              <a:rPr b="1" lang="en" sz="1600">
                <a:latin typeface="Barlow Semi Condensed"/>
                <a:ea typeface="Barlow Semi Condensed"/>
                <a:cs typeface="Barlow Semi Condensed"/>
                <a:sym typeface="Barlow Semi Condensed"/>
              </a:rPr>
              <a:t>Streamlit</a:t>
            </a:r>
            <a:r>
              <a:rPr lang="en" sz="1600">
                <a:latin typeface="Barlow Semi Condensed"/>
                <a:ea typeface="Barlow Semi Condensed"/>
                <a:cs typeface="Barlow Semi Condensed"/>
                <a:sym typeface="Barlow Semi Condensed"/>
              </a:rPr>
              <a:t> to show our first version of Colt’s user perspective to ensure our goals for the project aligned. Once we confirmed user input features and output features of our application we used </a:t>
            </a:r>
            <a:r>
              <a:rPr b="1" lang="en" sz="1600">
                <a:latin typeface="Barlow Semi Condensed"/>
                <a:ea typeface="Barlow Semi Condensed"/>
                <a:cs typeface="Barlow Semi Condensed"/>
                <a:sym typeface="Barlow Semi Condensed"/>
              </a:rPr>
              <a:t>Anvil</a:t>
            </a:r>
            <a:r>
              <a:rPr lang="en" sz="1600">
                <a:latin typeface="Barlow Semi Condensed"/>
                <a:ea typeface="Barlow Semi Condensed"/>
                <a:cs typeface="Barlow Semi Condensed"/>
                <a:sym typeface="Barlow Semi Condensed"/>
              </a:rPr>
              <a:t> to implement it.</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Both Streamlit and Anvil are quick when it comes to speed and flexibility. As we went through multiple iterations Anvil did take some time to load when generating visualizations- that was to be expected when changing input for desired QOS.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sz="1600">
                <a:latin typeface="Barlow Semi Condensed"/>
                <a:ea typeface="Barlow Semi Condensed"/>
                <a:cs typeface="Barlow Semi Condensed"/>
                <a:sym typeface="Barlow Semi Condensed"/>
              </a:rPr>
              <a:t>Streamlit</a:t>
            </a:r>
            <a:r>
              <a:rPr lang="en" sz="1600">
                <a:latin typeface="Barlow Semi Condensed"/>
                <a:ea typeface="Barlow Semi Condensed"/>
                <a:cs typeface="Barlow Semi Condensed"/>
                <a:sym typeface="Barlow Semi Condensed"/>
              </a:rPr>
              <a:t> is easier to navigate and easily creates data visualizations with minimal coding. One con of </a:t>
            </a:r>
            <a:r>
              <a:rPr b="1" lang="en" sz="1600">
                <a:latin typeface="Barlow Semi Condensed"/>
                <a:ea typeface="Barlow Semi Condensed"/>
                <a:cs typeface="Barlow Semi Condensed"/>
                <a:sym typeface="Barlow Semi Condensed"/>
              </a:rPr>
              <a:t>Anvil</a:t>
            </a:r>
            <a:r>
              <a:rPr lang="en" sz="1600">
                <a:latin typeface="Barlow Semi Condensed"/>
                <a:ea typeface="Barlow Semi Condensed"/>
                <a:cs typeface="Barlow Semi Condensed"/>
                <a:sym typeface="Barlow Semi Condensed"/>
              </a:rPr>
              <a:t> is the UI is not as clean or minimal as Streamlit but the higher functionality of backend code and ability to deploy a web application coded in Python is why we chose Anvil.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In our project we relied heavily on Anvil’s available documentation. </a:t>
            </a:r>
            <a:endParaRPr>
              <a:latin typeface="Nunito"/>
              <a:ea typeface="Nunito"/>
              <a:cs typeface="Nunito"/>
              <a:sym typeface="Nuni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ddc1776ce6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ddc1776ce6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Peter</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Herer is the project timeline, and we used the </a:t>
            </a:r>
            <a:r>
              <a:rPr b="1" lang="en" sz="1600">
                <a:latin typeface="Barlow Semi Condensed"/>
                <a:ea typeface="Barlow Semi Condensed"/>
                <a:cs typeface="Barlow Semi Condensed"/>
                <a:sym typeface="Barlow Semi Condensed"/>
              </a:rPr>
              <a:t>Innovation Engineering methodology</a:t>
            </a:r>
            <a:r>
              <a:rPr lang="en" sz="1600">
                <a:latin typeface="Barlow Semi Condensed"/>
                <a:ea typeface="Barlow Semi Condensed"/>
                <a:cs typeface="Barlow Semi Condensed"/>
                <a:sym typeface="Barlow Semi Condensed"/>
              </a:rPr>
              <a:t> to structure our project framework.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As shown in our demo, we completed our technology strategy of a web-based UI application using Python to show network traffic and original bandwidth settings along with our optimized bandwidth suggestion.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Although our project timeline has come to an end, Ronel will now share more details about the next steps future teams can take to continue this project. </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e905db3fd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e905db3fd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https://anvil.works/build#clone:WFUL66I32H4E7CDH=DW3P3JFWHII4VMGTBBBXKTD2</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sz="1600">
                <a:solidFill>
                  <a:schemeClr val="dk1"/>
                </a:solidFill>
                <a:latin typeface="Barlow Semi Condensed"/>
                <a:ea typeface="Barlow Semi Condensed"/>
                <a:cs typeface="Barlow Semi Condensed"/>
                <a:sym typeface="Barlow Semi Condensed"/>
              </a:rPr>
              <a:t>Ronel(45 sec)</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rPr lang="en" sz="1600">
                <a:solidFill>
                  <a:schemeClr val="dk1"/>
                </a:solidFill>
                <a:latin typeface="Barlow Semi Condensed"/>
                <a:ea typeface="Barlow Semi Condensed"/>
                <a:cs typeface="Barlow Semi Condensed"/>
                <a:sym typeface="Barlow Semi Condensed"/>
              </a:rPr>
              <a:t>Part of developing technical phases of the Colt project is setting it up for future X-Labs scholars to pick up on.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rPr lang="en" sz="1400">
                <a:solidFill>
                  <a:schemeClr val="dk1"/>
                </a:solidFill>
                <a:latin typeface="Barlow Semi Condensed"/>
                <a:ea typeface="Barlow Semi Condensed"/>
                <a:cs typeface="Barlow Semi Condensed"/>
                <a:sym typeface="Barlow Semi Condensed"/>
              </a:rPr>
              <a:t>Future work on continuation of this project through future X-labs scholars includes using AR/VR application traffic data and mapping what QOS setting (or what Beta value) equates to a low and high quality of service, Adding Links to get csv data from websites, and </a:t>
            </a:r>
            <a:r>
              <a:rPr lang="en" sz="1400">
                <a:solidFill>
                  <a:srgbClr val="212121"/>
                </a:solidFill>
                <a:latin typeface="Barlow Semi Condensed"/>
                <a:ea typeface="Barlow Semi Condensed"/>
                <a:cs typeface="Barlow Semi Condensed"/>
                <a:sym typeface="Barlow Semi Condensed"/>
              </a:rPr>
              <a:t>Writing tests to check how quickly the bandwidth should change based on model recommendation</a:t>
            </a:r>
            <a:endParaRPr sz="14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e905db3f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e905db3f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Barlow Semi Condensed"/>
                <a:ea typeface="Barlow Semi Condensed"/>
                <a:cs typeface="Barlow Semi Condensed"/>
                <a:sym typeface="Barlow Semi Condensed"/>
              </a:rPr>
              <a:t>Ronel(45 sec)</a:t>
            </a:r>
            <a:endParaRPr sz="14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400">
                <a:solidFill>
                  <a:schemeClr val="dk1"/>
                </a:solidFill>
                <a:latin typeface="Barlow Semi Condensed"/>
                <a:ea typeface="Barlow Semi Condensed"/>
                <a:cs typeface="Barlow Semi Condensed"/>
                <a:sym typeface="Barlow Semi Condensed"/>
              </a:rPr>
              <a:t>To dive deeper, the next Algorithm should </a:t>
            </a:r>
            <a:r>
              <a:rPr lang="en" sz="1400">
                <a:solidFill>
                  <a:schemeClr val="dk1"/>
                </a:solidFill>
                <a:latin typeface="Barlow Semi Condensed"/>
                <a:ea typeface="Barlow Semi Condensed"/>
                <a:cs typeface="Barlow Semi Condensed"/>
                <a:sym typeface="Barlow Semi Condensed"/>
              </a:rPr>
              <a:t>Connect the network to application through the link. The AR/VR application selection display should show multiple apps on one link, should display data for any timeframe by filtering data allowing flexibility, should adjust the model by having the Algorithm test pulls the bandwidth down and checks it against current setting and should show through dotted line on graph. Also, they should add Characterization and measurement of dynamic  SLA in terms of AR/VR stream app to Map what QOS setting equates to low and high quality AR/VR service.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e588dd09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e588dd09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Barlow Semi Condensed"/>
                <a:ea typeface="Barlow Semi Condensed"/>
                <a:cs typeface="Barlow Semi Condensed"/>
                <a:sym typeface="Barlow Semi Condensed"/>
              </a:rPr>
              <a:t>Isabel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200">
                <a:latin typeface="Barlow Semi Condensed"/>
                <a:ea typeface="Barlow Semi Condensed"/>
                <a:cs typeface="Barlow Semi Condensed"/>
                <a:sym typeface="Barlow Semi Condensed"/>
              </a:rPr>
              <a:t>Colt-X was one of the first Berkeley Innovation-X projects </a:t>
            </a:r>
            <a:r>
              <a:rPr lang="en" sz="1200">
                <a:latin typeface="Barlow Semi Condensed"/>
                <a:ea typeface="Barlow Semi Condensed"/>
                <a:cs typeface="Barlow Semi Condensed"/>
                <a:sym typeface="Barlow Semi Condensed"/>
              </a:rPr>
              <a:t>bridging</a:t>
            </a:r>
            <a:r>
              <a:rPr lang="en" sz="1200">
                <a:latin typeface="Barlow Semi Condensed"/>
                <a:ea typeface="Barlow Semi Condensed"/>
                <a:cs typeface="Barlow Semi Condensed"/>
                <a:sym typeface="Barlow Semi Condensed"/>
              </a:rPr>
              <a:t> academia with industry practice. It was also Colt’s first experience collaborating with an educational institution. Our innovation-X student team spent the past 11 weeks creating an adaptive network to automatically suggest an optimal bandwidth based on network settings and desired QOS measures.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200">
                <a:latin typeface="Barlow Semi Condensed"/>
                <a:ea typeface="Barlow Semi Condensed"/>
                <a:cs typeface="Barlow Semi Condensed"/>
                <a:sym typeface="Barlow Semi Condensed"/>
              </a:rPr>
              <a:t>We built a system architecture to define the project scope informed by Skylight network performance Analytics to be implemented in the pipeline from AR/VR applications to Colt network servers. We also designed and analyzed a technology strategy using traffic shaping from our technical mentor Deb, who is the Senior Director of SWE at Intel.</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200">
                <a:latin typeface="Barlow Semi Condensed"/>
                <a:ea typeface="Barlow Semi Condensed"/>
                <a:cs typeface="Barlow Semi Condensed"/>
                <a:sym typeface="Barlow Semi Condensed"/>
              </a:rPr>
              <a:t>In addition to iterating on the front end Python application shown in our demo, we co-created a dynamic team environment through the Innovation X-Labs where we learned relevant technical skills, but also formed professional </a:t>
            </a:r>
            <a:r>
              <a:rPr lang="en" sz="1200">
                <a:latin typeface="Barlow Semi Condensed"/>
                <a:ea typeface="Barlow Semi Condensed"/>
                <a:cs typeface="Barlow Semi Condensed"/>
                <a:sym typeface="Barlow Semi Condensed"/>
              </a:rPr>
              <a:t>relationships</a:t>
            </a:r>
            <a:r>
              <a:rPr lang="en" sz="1200">
                <a:latin typeface="Barlow Semi Condensed"/>
                <a:ea typeface="Barlow Semi Condensed"/>
                <a:cs typeface="Barlow Semi Condensed"/>
                <a:sym typeface="Barlow Semi Condensed"/>
              </a:rPr>
              <a:t> to learn and apply computing and data science methods to the telecommunications industry, which was a field none of us had prior experience working in. It was extremely eye-opening to see how such a large company operates on a day to day basis while providing a wide array of services to the public.</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200">
                <a:latin typeface="Barlow Semi Condensed"/>
                <a:ea typeface="Barlow Semi Condensed"/>
                <a:cs typeface="Barlow Semi Condensed"/>
                <a:sym typeface="Barlow Semi Condensed"/>
              </a:rPr>
              <a:t>Besides gaining tremendous insight within this industry, this applied research internship project taught us about the Innovation Engineering methodology and how to practice it beyond academic coursework. We are extremely grateful to have had the opportunity to work with both Colt Technology Services and Berkeley’s Innovation-X Lab and will eagerly apply what we’ve learned to future projects.</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rPr lang="en" sz="1200">
                <a:solidFill>
                  <a:schemeClr val="dk1"/>
                </a:solidFill>
                <a:latin typeface="Barlow Semi Condensed"/>
                <a:ea typeface="Barlow Semi Condensed"/>
                <a:cs typeface="Barlow Semi Condensed"/>
                <a:sym typeface="Barlow Semi Condensed"/>
              </a:rPr>
              <a:t>Ronel:</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rPr lang="en" sz="1200">
                <a:solidFill>
                  <a:schemeClr val="dk1"/>
                </a:solidFill>
                <a:latin typeface="Barlow Semi Condensed"/>
                <a:ea typeface="Barlow Semi Condensed"/>
                <a:cs typeface="Barlow Semi Condensed"/>
                <a:sym typeface="Barlow Semi Condensed"/>
              </a:rPr>
              <a:t>Learned different versions of our UI. This helped see difference between the UI’s. Learned how companies operated</a:t>
            </a:r>
            <a:endParaRPr sz="12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t/>
            </a:r>
            <a:endParaRPr sz="1200">
              <a:solidFill>
                <a:schemeClr val="dk1"/>
              </a:solidFill>
              <a:latin typeface="Barlow Semi Condensed"/>
              <a:ea typeface="Barlow Semi Condensed"/>
              <a:cs typeface="Barlow Semi Condensed"/>
              <a:sym typeface="Barlow Semi Condensed"/>
            </a:endParaRPr>
          </a:p>
          <a:p>
            <a:pPr indent="-330200" lvl="0" marL="457200" rtl="0" algn="l">
              <a:lnSpc>
                <a:spcPct val="118041"/>
              </a:lnSpc>
              <a:spcBef>
                <a:spcPts val="0"/>
              </a:spcBef>
              <a:spcAft>
                <a:spcPts val="0"/>
              </a:spcAft>
              <a:buClr>
                <a:srgbClr val="00C3B1"/>
              </a:buClr>
              <a:buSzPts val="1600"/>
              <a:buFont typeface="Barlow Semi Condensed"/>
              <a:buChar char="●"/>
            </a:pPr>
            <a:r>
              <a:rPr lang="en" sz="1600">
                <a:solidFill>
                  <a:srgbClr val="212121"/>
                </a:solidFill>
                <a:latin typeface="Barlow Semi Condensed"/>
                <a:ea typeface="Barlow Semi Condensed"/>
                <a:cs typeface="Barlow Semi Condensed"/>
                <a:sym typeface="Barlow Semi Condensed"/>
              </a:rPr>
              <a:t>Extracted data from Accedian Skylight Analytics platform </a:t>
            </a:r>
            <a:endParaRPr sz="1600">
              <a:solidFill>
                <a:srgbClr val="212121"/>
              </a:solidFill>
              <a:latin typeface="Barlow Semi Condensed"/>
              <a:ea typeface="Barlow Semi Condensed"/>
              <a:cs typeface="Barlow Semi Condensed"/>
              <a:sym typeface="Barlow Semi Condensed"/>
            </a:endParaRPr>
          </a:p>
          <a:p>
            <a:pPr indent="-330200" lvl="0" marL="457200" rtl="0" algn="l">
              <a:lnSpc>
                <a:spcPct val="118041"/>
              </a:lnSpc>
              <a:spcBef>
                <a:spcPts val="0"/>
              </a:spcBef>
              <a:spcAft>
                <a:spcPts val="0"/>
              </a:spcAft>
              <a:buClr>
                <a:srgbClr val="00C3B1"/>
              </a:buClr>
              <a:buSzPts val="1600"/>
              <a:buFont typeface="Barlow Semi Condensed"/>
              <a:buChar char="●"/>
            </a:pPr>
            <a:r>
              <a:rPr lang="en" sz="1600">
                <a:solidFill>
                  <a:srgbClr val="212121"/>
                </a:solidFill>
                <a:latin typeface="Barlow Semi Condensed"/>
                <a:ea typeface="Barlow Semi Condensed"/>
                <a:cs typeface="Barlow Semi Condensed"/>
                <a:sym typeface="Barlow Semi Condensed"/>
              </a:rPr>
              <a:t>Designed technology strategy informed by network traffic shaping demo from mentor</a:t>
            </a:r>
            <a:endParaRPr sz="1600">
              <a:solidFill>
                <a:srgbClr val="212121"/>
              </a:solidFill>
              <a:latin typeface="Barlow Semi Condensed"/>
              <a:ea typeface="Barlow Semi Condensed"/>
              <a:cs typeface="Barlow Semi Condensed"/>
              <a:sym typeface="Barlow Semi Condensed"/>
            </a:endParaRPr>
          </a:p>
          <a:p>
            <a:pPr indent="-330200" lvl="0" marL="457200" rtl="0" algn="l">
              <a:lnSpc>
                <a:spcPct val="118041"/>
              </a:lnSpc>
              <a:spcBef>
                <a:spcPts val="0"/>
              </a:spcBef>
              <a:spcAft>
                <a:spcPts val="0"/>
              </a:spcAft>
              <a:buClr>
                <a:srgbClr val="00C3B1"/>
              </a:buClr>
              <a:buSzPts val="1600"/>
              <a:buFont typeface="Barlow Semi Condensed"/>
              <a:buChar char="●"/>
            </a:pPr>
            <a:r>
              <a:rPr lang="en" sz="1600">
                <a:solidFill>
                  <a:srgbClr val="212121"/>
                </a:solidFill>
                <a:latin typeface="Barlow Semi Condensed"/>
                <a:ea typeface="Barlow Semi Condensed"/>
                <a:cs typeface="Barlow Semi Condensed"/>
                <a:sym typeface="Barlow Semi Condensed"/>
              </a:rPr>
              <a:t>Iterated on front end web application in Anvil  </a:t>
            </a:r>
            <a:endParaRPr sz="1200">
              <a:solidFill>
                <a:schemeClr val="dk1"/>
              </a:solidFill>
              <a:latin typeface="Barlow Semi Condensed"/>
              <a:ea typeface="Barlow Semi Condensed"/>
              <a:cs typeface="Barlow Semi Condensed"/>
              <a:sym typeface="Barlow Semi Condensed"/>
            </a:endParaRPr>
          </a:p>
          <a:p>
            <a:pPr indent="0" lvl="0" marL="0" rtl="0" algn="l">
              <a:spcBef>
                <a:spcPts val="283"/>
              </a:spcBef>
              <a:spcAft>
                <a:spcPts val="0"/>
              </a:spcAft>
              <a:buNone/>
            </a:pPr>
            <a:r>
              <a:t/>
            </a:r>
            <a:endParaRPr sz="1200">
              <a:latin typeface="Barlow Semi Condensed"/>
              <a:ea typeface="Barlow Semi Condensed"/>
              <a:cs typeface="Barlow Semi Condensed"/>
              <a:sym typeface="Barlow Semi Condense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ddc1776ce6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ddc1776ce6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Isabel</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This is our Innovation-X team with 6 students total. Thanks to the entire group for all time and effort they’ve dedicated to the project.</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e905db3fd9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e905db3fd9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a:p>
            <a:pPr indent="0" lvl="0" marL="0" rtl="0" algn="l">
              <a:spcBef>
                <a:spcPts val="0"/>
              </a:spcBef>
              <a:spcAft>
                <a:spcPts val="0"/>
              </a:spcAft>
              <a:buNone/>
            </a:pPr>
            <a:r>
              <a:rPr lang="en"/>
              <a:t>Here is an appendix that we added with all the contents of this presentation for future Innovation-X teams to refer to as they potentially continue this project.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e777bb9c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e777bb9c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Isabel</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A special thank you to our advisors and mentors for all the support throughout </a:t>
            </a:r>
            <a:r>
              <a:rPr lang="en" sz="1600">
                <a:latin typeface="Barlow Semi Condensed"/>
                <a:ea typeface="Barlow Semi Condensed"/>
                <a:cs typeface="Barlow Semi Condensed"/>
                <a:sym typeface="Barlow Semi Condensed"/>
              </a:rPr>
              <a:t>the</a:t>
            </a:r>
            <a:r>
              <a:rPr lang="en" sz="1600">
                <a:latin typeface="Barlow Semi Condensed"/>
                <a:ea typeface="Barlow Semi Condensed"/>
                <a:cs typeface="Barlow Semi Condensed"/>
                <a:sym typeface="Barlow Semi Condensed"/>
              </a:rPr>
              <a:t> past couple of weeks. </a:t>
            </a:r>
            <a:r>
              <a:rPr lang="en" sz="1600">
                <a:solidFill>
                  <a:schemeClr val="dk1"/>
                </a:solidFill>
                <a:latin typeface="Barlow Semi Condensed"/>
                <a:ea typeface="Barlow Semi Condensed"/>
                <a:cs typeface="Barlow Semi Condensed"/>
                <a:sym typeface="Barlow Semi Condensed"/>
              </a:rPr>
              <a:t>Some of the our team members couldn’t make it today due to time zone conflicts, but we would like to acknowledge everyone who has been a part of this project.</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8714a43093_5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2" name="Google Shape;2912;g8714a43093_5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Isabel</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Thank you for following our progress in the Colt-X project over the summer. We are now open to any </a:t>
            </a:r>
            <a:r>
              <a:rPr lang="en" sz="1600">
                <a:latin typeface="Barlow Semi Condensed"/>
                <a:ea typeface="Barlow Semi Condensed"/>
                <a:cs typeface="Barlow Semi Condensed"/>
                <a:sym typeface="Barlow Semi Condensed"/>
              </a:rPr>
              <a:t>feedback and questions you might have.</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e905db3fd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e905db3fd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e905db3f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9" name="Google Shape;2929;ge905db3f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e905db3fd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e905db3fd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e905db3fd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e905db3fd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e905db3fd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e905db3fd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e905db3fd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8" name="Google Shape;2968;ge905db3fd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e905db3fd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6" name="Google Shape;2976;ge905db3fd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g86fa6133bc_4_2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3" name="Google Shape;2443;g86fa6133bc_4_2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Isabel</a:t>
            </a:r>
            <a:endParaRPr sz="1600">
              <a:solidFill>
                <a:schemeClr val="dk1"/>
              </a:solidFill>
              <a:latin typeface="Barlow Semi Condensed"/>
              <a:ea typeface="Barlow Semi Condensed"/>
              <a:cs typeface="Barlow Semi Condensed"/>
              <a:sym typeface="Barlow Semi Condensed"/>
            </a:endParaRPr>
          </a:p>
          <a:p>
            <a:pPr indent="-330200" lvl="0" marL="457200" marR="190500" rtl="0" algn="l">
              <a:lnSpc>
                <a:spcPct val="115000"/>
              </a:lnSpc>
              <a:spcBef>
                <a:spcPts val="0"/>
              </a:spcBef>
              <a:spcAft>
                <a:spcPts val="0"/>
              </a:spcAft>
              <a:buClr>
                <a:schemeClr val="dk1"/>
              </a:buClr>
              <a:buSzPts val="1600"/>
              <a:buFont typeface="Barlow Semi Condensed Medium"/>
              <a:buChar char="●"/>
            </a:pPr>
            <a:r>
              <a:rPr lang="en" sz="1600">
                <a:solidFill>
                  <a:schemeClr val="dk1"/>
                </a:solidFill>
                <a:latin typeface="Barlow Semi Condensed"/>
                <a:ea typeface="Barlow Semi Condensed"/>
                <a:cs typeface="Barlow Semi Condensed"/>
                <a:sym typeface="Barlow Semi Condensed"/>
              </a:rPr>
              <a:t>Let’s start off with a brief overview of Colt’s background.</a:t>
            </a:r>
            <a:endParaRPr sz="1600">
              <a:solidFill>
                <a:schemeClr val="dk1"/>
              </a:solidFill>
              <a:latin typeface="Barlow Semi Condensed"/>
              <a:ea typeface="Barlow Semi Condensed"/>
              <a:cs typeface="Barlow Semi Condensed"/>
              <a:sym typeface="Barlow Semi Condensed"/>
            </a:endParaRPr>
          </a:p>
          <a:p>
            <a:pPr indent="-330200" lvl="0" marL="457200" marR="190500" rtl="0" algn="l">
              <a:lnSpc>
                <a:spcPct val="115000"/>
              </a:lnSpc>
              <a:spcBef>
                <a:spcPts val="0"/>
              </a:spcBef>
              <a:spcAft>
                <a:spcPts val="0"/>
              </a:spcAft>
              <a:buClr>
                <a:schemeClr val="dk1"/>
              </a:buClr>
              <a:buSzPts val="1600"/>
              <a:buFont typeface="Barlow Semi Condensed Medium"/>
              <a:buChar char="●"/>
            </a:pPr>
            <a:r>
              <a:rPr lang="en" sz="1600">
                <a:solidFill>
                  <a:schemeClr val="dk1"/>
                </a:solidFill>
                <a:latin typeface="Barlow Semi Condensed"/>
                <a:ea typeface="Barlow Semi Condensed"/>
                <a:cs typeface="Barlow Semi Condensed"/>
                <a:sym typeface="Barlow Semi Condensed"/>
              </a:rPr>
              <a:t>Colt is a multinational telecommunications company headquartered in the UK. It transforms the way the world works through the power of connectivity and provides a world-class network and voice connectivity to businesses in Europe, Asia and the US. It has been leading the industry for over two decades.</a:t>
            </a:r>
            <a:endParaRPr sz="1600">
              <a:solidFill>
                <a:schemeClr val="dk1"/>
              </a:solidFill>
              <a:latin typeface="Barlow Semi Condensed"/>
              <a:ea typeface="Barlow Semi Condensed"/>
              <a:cs typeface="Barlow Semi Condensed"/>
              <a:sym typeface="Barlow Semi Condensed"/>
            </a:endParaRPr>
          </a:p>
          <a:p>
            <a:pPr indent="-330200" lvl="0" marL="457200" marR="190500" rtl="0" algn="l">
              <a:lnSpc>
                <a:spcPct val="115000"/>
              </a:lnSpc>
              <a:spcBef>
                <a:spcPts val="0"/>
              </a:spcBef>
              <a:spcAft>
                <a:spcPts val="0"/>
              </a:spcAft>
              <a:buClr>
                <a:schemeClr val="dk1"/>
              </a:buClr>
              <a:buSzPts val="1600"/>
              <a:buFont typeface="Barlow Semi Condensed Medium"/>
              <a:buChar char="●"/>
            </a:pPr>
            <a:r>
              <a:rPr lang="en" sz="1600">
                <a:solidFill>
                  <a:schemeClr val="dk1"/>
                </a:solidFill>
                <a:latin typeface="Barlow Semi Condensed"/>
                <a:ea typeface="Barlow Semi Condensed"/>
                <a:cs typeface="Barlow Semi Condensed"/>
                <a:sym typeface="Barlow Semi Condensed"/>
              </a:rPr>
              <a:t>Colt IQ Network connects 900+ data centres across Europe, Asia and North America's largest business hubs, with over 29,000 on net buildings and growing, which is more than any other network provider.</a:t>
            </a:r>
            <a:endParaRPr sz="1600">
              <a:solidFill>
                <a:schemeClr val="dk1"/>
              </a:solidFill>
              <a:latin typeface="Barlow Semi Condensed"/>
              <a:ea typeface="Barlow Semi Condensed"/>
              <a:cs typeface="Barlow Semi Condensed"/>
              <a:sym typeface="Barlow Semi Condensed"/>
            </a:endParaRPr>
          </a:p>
          <a:p>
            <a:pPr indent="-330200" lvl="0" marL="457200" marR="190500" rtl="0" algn="l">
              <a:lnSpc>
                <a:spcPct val="115000"/>
              </a:lnSpc>
              <a:spcBef>
                <a:spcPts val="0"/>
              </a:spcBef>
              <a:spcAft>
                <a:spcPts val="0"/>
              </a:spcAft>
              <a:buClr>
                <a:schemeClr val="dk1"/>
              </a:buClr>
              <a:buSzPts val="1600"/>
              <a:buFont typeface="Barlow Semi Condensed Medium"/>
              <a:buChar char="●"/>
            </a:pPr>
            <a:r>
              <a:rPr lang="en" sz="1600">
                <a:solidFill>
                  <a:schemeClr val="dk1"/>
                </a:solidFill>
                <a:latin typeface="Barlow Semi Condensed"/>
                <a:ea typeface="Barlow Semi Condensed"/>
                <a:cs typeface="Barlow Semi Condensed"/>
                <a:sym typeface="Barlow Semi Condensed"/>
              </a:rPr>
              <a:t>It also takes </a:t>
            </a:r>
            <a:r>
              <a:rPr lang="en" sz="1800">
                <a:solidFill>
                  <a:schemeClr val="dk1"/>
                </a:solidFill>
                <a:latin typeface="Barlow Semi Condensed"/>
                <a:ea typeface="Barlow Semi Condensed"/>
                <a:cs typeface="Barlow Semi Condensed"/>
                <a:sym typeface="Barlow Semi Condensed"/>
              </a:rPr>
              <a:t>advantage of emerging technologies (i.e. SD WAN, 5G deployments, or uCPE)</a:t>
            </a:r>
            <a:endParaRPr sz="1600">
              <a:solidFill>
                <a:schemeClr val="dk1"/>
              </a:solidFill>
              <a:latin typeface="Barlow Semi Condensed"/>
              <a:ea typeface="Barlow Semi Condensed"/>
              <a:cs typeface="Barlow Semi Condensed"/>
              <a:sym typeface="Barlow Semi Condense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e588dd09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e588dd09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Isabel</a:t>
            </a:r>
            <a:endParaRPr sz="1600">
              <a:solidFill>
                <a:schemeClr val="dk1"/>
              </a:solidFill>
              <a:latin typeface="Barlow Semi Condensed"/>
              <a:ea typeface="Barlow Semi Condensed"/>
              <a:cs typeface="Barlow Semi Condensed"/>
              <a:sym typeface="Barlow Semi Condensed"/>
            </a:endParaRPr>
          </a:p>
          <a:p>
            <a:pPr indent="0" lvl="0" marL="0" marR="190500" rtl="0" algn="l">
              <a:lnSpc>
                <a:spcPct val="115000"/>
              </a:lnSpc>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Here are a couple of services that Colt provides for its users ranging from capital market solutions to cloud and data center services.</a:t>
            </a:r>
            <a:endParaRPr sz="1600">
              <a:solidFill>
                <a:schemeClr val="dk1"/>
              </a:solidFill>
              <a:latin typeface="Barlow Semi Condensed"/>
              <a:ea typeface="Barlow Semi Condensed"/>
              <a:cs typeface="Barlow Semi Condensed"/>
              <a:sym typeface="Barlow Semi Condense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ddc1776ce6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ddc1776ce6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Isabel</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While </a:t>
            </a:r>
            <a:r>
              <a:rPr lang="en" sz="1600">
                <a:latin typeface="Barlow Semi Condensed"/>
                <a:ea typeface="Barlow Semi Condensed"/>
                <a:cs typeface="Barlow Semi Condensed"/>
                <a:sym typeface="Barlow Semi Condensed"/>
              </a:rPr>
              <a:t>Colt has worked on a variety of projects, from co-creating with </a:t>
            </a:r>
            <a:r>
              <a:rPr lang="en" sz="1600">
                <a:latin typeface="Barlow Semi Condensed"/>
                <a:ea typeface="Barlow Semi Condensed"/>
                <a:cs typeface="Barlow Semi Condensed"/>
                <a:sym typeface="Barlow Semi Condensed"/>
              </a:rPr>
              <a:t>hyperscaler</a:t>
            </a:r>
            <a:r>
              <a:rPr lang="en" sz="1600">
                <a:latin typeface="Barlow Semi Condensed"/>
                <a:ea typeface="Barlow Semi Condensed"/>
                <a:cs typeface="Barlow Semi Condensed"/>
                <a:sym typeface="Barlow Semi Condensed"/>
              </a:rPr>
              <a:t> to business optimization operation, our group was responsible for the second project in this diagram related to adaptive networks. Throughout the past couple of months, we established an early phase of an adaptive AI network that measures and controls </a:t>
            </a:r>
            <a:r>
              <a:rPr lang="en" sz="1600">
                <a:latin typeface="Barlow Semi Condensed"/>
                <a:ea typeface="Barlow Semi Condensed"/>
                <a:cs typeface="Barlow Semi Condensed"/>
                <a:sym typeface="Barlow Semi Condensed"/>
              </a:rPr>
              <a:t>network</a:t>
            </a:r>
            <a:r>
              <a:rPr lang="en" sz="1600">
                <a:latin typeface="Barlow Semi Condensed"/>
                <a:ea typeface="Barlow Semi Condensed"/>
                <a:cs typeface="Barlow Semi Condensed"/>
                <a:sym typeface="Barlow Semi Condensed"/>
              </a:rPr>
              <a:t> traffic an from application to deliver an </a:t>
            </a:r>
            <a:r>
              <a:rPr lang="en" sz="1600">
                <a:latin typeface="Barlow Semi Condensed"/>
                <a:ea typeface="Barlow Semi Condensed"/>
                <a:cs typeface="Barlow Semi Condensed"/>
                <a:sym typeface="Barlow Semi Condensed"/>
              </a:rPr>
              <a:t>improved</a:t>
            </a:r>
            <a:r>
              <a:rPr lang="en" sz="1600">
                <a:latin typeface="Barlow Semi Condensed"/>
                <a:ea typeface="Barlow Semi Condensed"/>
                <a:cs typeface="Barlow Semi Condensed"/>
                <a:sym typeface="Barlow Semi Condensed"/>
              </a:rPr>
              <a:t> customer experience on the server, which can be applied to other applications in the future.</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Isabel</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Our project uses </a:t>
            </a:r>
            <a:r>
              <a:rPr lang="en" sz="1600">
                <a:latin typeface="Barlow Semi Condensed"/>
                <a:ea typeface="Barlow Semi Condensed"/>
                <a:cs typeface="Barlow Semi Condensed"/>
                <a:sym typeface="Barlow Semi Condensed"/>
              </a:rPr>
              <a:t>network</a:t>
            </a:r>
            <a:r>
              <a:rPr lang="en" sz="1600">
                <a:latin typeface="Barlow Semi Condensed"/>
                <a:ea typeface="Barlow Semi Condensed"/>
                <a:cs typeface="Barlow Semi Condensed"/>
                <a:sym typeface="Barlow Semi Condensed"/>
              </a:rPr>
              <a:t> traffic data to make suggestions for the amount of bandwidth that can be added </a:t>
            </a:r>
            <a:r>
              <a:rPr lang="en" sz="1600">
                <a:solidFill>
                  <a:schemeClr val="dk1"/>
                </a:solidFill>
                <a:latin typeface="Barlow Semi Condensed"/>
                <a:ea typeface="Barlow Semi Condensed"/>
                <a:cs typeface="Barlow Semi Condensed"/>
                <a:sym typeface="Barlow Semi Condensed"/>
              </a:rPr>
              <a:t>between locations using quality of service measures and dynamically characterized service-level agreements. These SLAs represent the relationship between the service provider and client.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rPr lang="en" sz="1600">
                <a:solidFill>
                  <a:schemeClr val="dk1"/>
                </a:solidFill>
                <a:latin typeface="Barlow Semi Condensed"/>
                <a:ea typeface="Barlow Semi Condensed"/>
                <a:cs typeface="Barlow Semi Condensed"/>
                <a:sym typeface="Barlow Semi Condensed"/>
              </a:rPr>
              <a:t>Our final algorithm takes in the flow and loss of network traffic and current network settings and returns the adjusted network settings with the optimal bandwidth, but allowing it to measure and characterize dynamic service-learning agreements (SLA) for different applications would be the next step for future versions.</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Clr>
                <a:srgbClr val="FFD966"/>
              </a:buClr>
              <a:buSzPts val="1100"/>
              <a:buFont typeface="Arial"/>
              <a:buNone/>
            </a:pPr>
            <a:r>
              <a:rPr lang="en" sz="1600">
                <a:solidFill>
                  <a:schemeClr val="dk1"/>
                </a:solidFill>
                <a:latin typeface="Barlow Semi Condensed"/>
                <a:ea typeface="Barlow Semi Condensed"/>
                <a:cs typeface="Barlow Semi Condensed"/>
                <a:sym typeface="Barlow Semi Condensed"/>
              </a:rPr>
              <a:t>I’ll now pass it onto Noor to provide a more in depth explanation of the project’s system architecture.</a:t>
            </a:r>
            <a:endParaRPr sz="1600">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ddc1776ce6_2_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2" name="Google Shape;2732;gddc1776ce6_2_6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Encode Sans"/>
              <a:buNone/>
            </a:pPr>
            <a:r>
              <a:rPr lang="en" sz="1600">
                <a:solidFill>
                  <a:srgbClr val="484A47"/>
                </a:solidFill>
                <a:latin typeface="Barlow Semi Condensed"/>
                <a:ea typeface="Barlow Semi Condensed"/>
                <a:cs typeface="Barlow Semi Condensed"/>
                <a:sym typeface="Barlow Semi Condensed"/>
              </a:rPr>
              <a:t>Noor (2 min)</a:t>
            </a:r>
            <a:endParaRPr sz="1600">
              <a:solidFill>
                <a:srgbClr val="484A47"/>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chemeClr val="dk1"/>
              </a:buClr>
              <a:buSzPts val="1200"/>
              <a:buFont typeface="Encode Sans"/>
              <a:buNone/>
            </a:pPr>
            <a:r>
              <a:rPr lang="en" sz="1600">
                <a:solidFill>
                  <a:srgbClr val="484A47"/>
                </a:solidFill>
                <a:latin typeface="Barlow Semi Condensed"/>
                <a:ea typeface="Barlow Semi Condensed"/>
                <a:cs typeface="Barlow Semi Condensed"/>
                <a:sym typeface="Barlow Semi Condensed"/>
              </a:rPr>
              <a:t>The system architecture for the Colt-X project was created to align with Colt’s application-centric network. The lower left side is the application and the lower right side is the server. The application and server is connected by a link that serves as a pipeline. This contains the bandwidth as part of the </a:t>
            </a:r>
            <a:r>
              <a:rPr lang="en" sz="1600">
                <a:solidFill>
                  <a:srgbClr val="484A47"/>
                </a:solidFill>
                <a:latin typeface="Barlow Semi Condensed"/>
                <a:ea typeface="Barlow Semi Condensed"/>
                <a:cs typeface="Barlow Semi Condensed"/>
                <a:sym typeface="Barlow Semi Condensed"/>
              </a:rPr>
              <a:t>network</a:t>
            </a:r>
            <a:r>
              <a:rPr lang="en" sz="1600">
                <a:solidFill>
                  <a:srgbClr val="484A47"/>
                </a:solidFill>
                <a:latin typeface="Barlow Semi Condensed"/>
                <a:ea typeface="Barlow Semi Condensed"/>
                <a:cs typeface="Barlow Semi Condensed"/>
                <a:sym typeface="Barlow Semi Condensed"/>
              </a:rPr>
              <a:t> settings. In this pipeline is where our project is </a:t>
            </a:r>
            <a:r>
              <a:rPr lang="en" sz="1600">
                <a:solidFill>
                  <a:srgbClr val="484A47"/>
                </a:solidFill>
                <a:latin typeface="Barlow Semi Condensed"/>
                <a:ea typeface="Barlow Semi Condensed"/>
                <a:cs typeface="Barlow Semi Condensed"/>
                <a:sym typeface="Barlow Semi Condensed"/>
              </a:rPr>
              <a:t>relevant</a:t>
            </a:r>
            <a:r>
              <a:rPr lang="en" sz="1600">
                <a:solidFill>
                  <a:srgbClr val="484A47"/>
                </a:solidFill>
                <a:latin typeface="Barlow Semi Condensed"/>
                <a:ea typeface="Barlow Semi Condensed"/>
                <a:cs typeface="Barlow Semi Condensed"/>
                <a:sym typeface="Barlow Semi Condensed"/>
              </a:rPr>
              <a:t>, shown in the blue cloud. </a:t>
            </a:r>
            <a:endParaRPr sz="1600">
              <a:solidFill>
                <a:srgbClr val="484A47"/>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chemeClr val="dk1"/>
              </a:buClr>
              <a:buSzPts val="1200"/>
              <a:buFont typeface="Encode Sans"/>
              <a:buNone/>
            </a:pPr>
            <a:r>
              <a:t/>
            </a:r>
            <a:endParaRPr sz="1600">
              <a:solidFill>
                <a:srgbClr val="484A47"/>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chemeClr val="dk1"/>
              </a:buClr>
              <a:buSzPts val="1200"/>
              <a:buFont typeface="Encode Sans"/>
              <a:buNone/>
            </a:pPr>
            <a:r>
              <a:rPr lang="en" sz="1600">
                <a:solidFill>
                  <a:srgbClr val="484A47"/>
                </a:solidFill>
                <a:latin typeface="Barlow Semi Condensed"/>
                <a:ea typeface="Barlow Semi Condensed"/>
                <a:cs typeface="Barlow Semi Condensed"/>
                <a:sym typeface="Barlow Semi Condensed"/>
              </a:rPr>
              <a:t>The input for our adaptive network engine is the log event files of network traffic data for the </a:t>
            </a:r>
            <a:r>
              <a:rPr lang="en" sz="1600">
                <a:solidFill>
                  <a:srgbClr val="484A47"/>
                </a:solidFill>
                <a:latin typeface="Barlow Semi Condensed"/>
                <a:ea typeface="Barlow Semi Condensed"/>
                <a:cs typeface="Barlow Semi Condensed"/>
                <a:sym typeface="Barlow Semi Condensed"/>
              </a:rPr>
              <a:t>relevant</a:t>
            </a:r>
            <a:r>
              <a:rPr lang="en" sz="1600">
                <a:solidFill>
                  <a:srgbClr val="484A47"/>
                </a:solidFill>
                <a:latin typeface="Barlow Semi Condensed"/>
                <a:ea typeface="Barlow Semi Condensed"/>
                <a:cs typeface="Barlow Semi Condensed"/>
                <a:sym typeface="Barlow Semi Condensed"/>
              </a:rPr>
              <a:t> AR/VR application. The data is gathered by probes placed against the application in the network. We extracted the data from the existing UI used by Colt which displays performance analytics. The performance analytics are used to measure the behavior of the </a:t>
            </a:r>
            <a:r>
              <a:rPr lang="en" sz="1600">
                <a:solidFill>
                  <a:srgbClr val="484A47"/>
                </a:solidFill>
                <a:latin typeface="Barlow Semi Condensed"/>
                <a:ea typeface="Barlow Semi Condensed"/>
                <a:cs typeface="Barlow Semi Condensed"/>
                <a:sym typeface="Barlow Semi Condensed"/>
              </a:rPr>
              <a:t>particular</a:t>
            </a:r>
            <a:r>
              <a:rPr lang="en" sz="1600">
                <a:solidFill>
                  <a:srgbClr val="484A47"/>
                </a:solidFill>
                <a:latin typeface="Barlow Semi Condensed"/>
                <a:ea typeface="Barlow Semi Condensed"/>
                <a:cs typeface="Barlow Semi Condensed"/>
                <a:sym typeface="Barlow Semi Condensed"/>
              </a:rPr>
              <a:t> application on the link we are looking at.</a:t>
            </a:r>
            <a:endParaRPr sz="1600">
              <a:solidFill>
                <a:srgbClr val="484A47"/>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chemeClr val="dk1"/>
              </a:buClr>
              <a:buSzPts val="1200"/>
              <a:buFont typeface="Encode Sans"/>
              <a:buNone/>
            </a:pPr>
            <a:r>
              <a:t/>
            </a:r>
            <a:endParaRPr sz="1600">
              <a:solidFill>
                <a:srgbClr val="484A47"/>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chemeClr val="dk1"/>
              </a:buClr>
              <a:buSzPts val="1200"/>
              <a:buFont typeface="Encode Sans"/>
              <a:buNone/>
            </a:pPr>
            <a:r>
              <a:rPr lang="en" sz="1600">
                <a:solidFill>
                  <a:srgbClr val="484A47"/>
                </a:solidFill>
                <a:latin typeface="Barlow Semi Condensed"/>
                <a:ea typeface="Barlow Semi Condensed"/>
                <a:cs typeface="Barlow Semi Condensed"/>
                <a:sym typeface="Barlow Semi Condensed"/>
              </a:rPr>
              <a:t>We also have access to the Novitas portal where we can control the real time e</a:t>
            </a:r>
            <a:r>
              <a:rPr lang="en" sz="1600">
                <a:solidFill>
                  <a:srgbClr val="484A47"/>
                </a:solidFill>
                <a:latin typeface="Barlow Semi Condensed"/>
                <a:ea typeface="Barlow Semi Condensed"/>
                <a:cs typeface="Barlow Semi Condensed"/>
                <a:sym typeface="Barlow Semi Condensed"/>
              </a:rPr>
              <a:t>ffect</a:t>
            </a:r>
            <a:r>
              <a:rPr lang="en" sz="1600">
                <a:solidFill>
                  <a:srgbClr val="484A47"/>
                </a:solidFill>
                <a:latin typeface="Barlow Semi Condensed"/>
                <a:ea typeface="Barlow Semi Condensed"/>
                <a:cs typeface="Barlow Semi Condensed"/>
                <a:sym typeface="Barlow Semi Condensed"/>
              </a:rPr>
              <a:t> of changing bandwidth in the test </a:t>
            </a:r>
            <a:r>
              <a:rPr lang="en" sz="1600">
                <a:solidFill>
                  <a:srgbClr val="484A47"/>
                </a:solidFill>
                <a:latin typeface="Barlow Semi Condensed"/>
                <a:ea typeface="Barlow Semi Condensed"/>
                <a:cs typeface="Barlow Semi Condensed"/>
                <a:sym typeface="Barlow Semi Condensed"/>
              </a:rPr>
              <a:t>environment</a:t>
            </a:r>
            <a:r>
              <a:rPr lang="en" sz="1600">
                <a:solidFill>
                  <a:srgbClr val="484A47"/>
                </a:solidFill>
                <a:latin typeface="Barlow Semi Condensed"/>
                <a:ea typeface="Barlow Semi Condensed"/>
                <a:cs typeface="Barlow Semi Condensed"/>
                <a:sym typeface="Barlow Semi Condensed"/>
              </a:rPr>
              <a:t>. Both these tools supported our project in phase 1 of showing the network traffic and original bandwidth settings and characterizations along with optimized </a:t>
            </a:r>
            <a:r>
              <a:rPr lang="en" sz="1600">
                <a:solidFill>
                  <a:srgbClr val="484A47"/>
                </a:solidFill>
                <a:latin typeface="Barlow Semi Condensed"/>
                <a:ea typeface="Barlow Semi Condensed"/>
                <a:cs typeface="Barlow Semi Condensed"/>
                <a:sym typeface="Barlow Semi Condensed"/>
              </a:rPr>
              <a:t>bandwidth</a:t>
            </a:r>
            <a:r>
              <a:rPr lang="en" sz="1600">
                <a:solidFill>
                  <a:srgbClr val="484A47"/>
                </a:solidFill>
                <a:latin typeface="Barlow Semi Condensed"/>
                <a:ea typeface="Barlow Semi Condensed"/>
                <a:cs typeface="Barlow Semi Condensed"/>
                <a:sym typeface="Barlow Semi Condensed"/>
              </a:rPr>
              <a:t> suggestions. </a:t>
            </a:r>
            <a:endParaRPr sz="1600">
              <a:solidFill>
                <a:srgbClr val="484A47"/>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chemeClr val="dk1"/>
              </a:buClr>
              <a:buSzPts val="1200"/>
              <a:buFont typeface="Encode Sans"/>
              <a:buNone/>
            </a:pPr>
            <a:r>
              <a:t/>
            </a:r>
            <a:endParaRPr sz="1600">
              <a:solidFill>
                <a:srgbClr val="484A47"/>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chemeClr val="dk1"/>
              </a:buClr>
              <a:buSzPts val="1200"/>
              <a:buFont typeface="Encode Sans"/>
              <a:buNone/>
            </a:pPr>
            <a:r>
              <a:rPr lang="en" sz="1600">
                <a:solidFill>
                  <a:srgbClr val="484A47"/>
                </a:solidFill>
                <a:latin typeface="Barlow Semi Condensed"/>
                <a:ea typeface="Barlow Semi Condensed"/>
                <a:cs typeface="Barlow Semi Condensed"/>
                <a:sym typeface="Barlow Semi Condensed"/>
              </a:rPr>
              <a:t>The results from our algorithm will be sent to the server showing graphs of the </a:t>
            </a:r>
            <a:r>
              <a:rPr lang="en" sz="1600">
                <a:solidFill>
                  <a:srgbClr val="484A47"/>
                </a:solidFill>
                <a:latin typeface="Barlow Semi Condensed"/>
                <a:ea typeface="Barlow Semi Condensed"/>
                <a:cs typeface="Barlow Semi Condensed"/>
                <a:sym typeface="Barlow Semi Condensed"/>
              </a:rPr>
              <a:t>network traffic</a:t>
            </a:r>
            <a:r>
              <a:rPr lang="en" sz="1600">
                <a:solidFill>
                  <a:srgbClr val="484A47"/>
                </a:solidFill>
                <a:latin typeface="Barlow Semi Condensed"/>
                <a:ea typeface="Barlow Semi Condensed"/>
                <a:cs typeface="Barlow Semi Condensed"/>
                <a:sym typeface="Barlow Semi Condensed"/>
              </a:rPr>
              <a:t> and measures of QOS to </a:t>
            </a:r>
            <a:r>
              <a:rPr lang="en" sz="1600">
                <a:solidFill>
                  <a:srgbClr val="484A47"/>
                </a:solidFill>
                <a:latin typeface="Barlow Semi Condensed"/>
                <a:ea typeface="Barlow Semi Condensed"/>
                <a:cs typeface="Barlow Semi Condensed"/>
                <a:sym typeface="Barlow Semi Condensed"/>
              </a:rPr>
              <a:t>independently</a:t>
            </a:r>
            <a:r>
              <a:rPr lang="en" sz="1600">
                <a:solidFill>
                  <a:srgbClr val="484A47"/>
                </a:solidFill>
                <a:latin typeface="Barlow Semi Condensed"/>
                <a:ea typeface="Barlow Semi Condensed"/>
                <a:cs typeface="Barlow Semi Condensed"/>
                <a:sym typeface="Barlow Semi Condensed"/>
              </a:rPr>
              <a:t> monitor and provide suggestions for optimized bandwidth settings, creating an adaptive network.</a:t>
            </a:r>
            <a:endParaRPr sz="1600">
              <a:solidFill>
                <a:srgbClr val="484A47"/>
              </a:solidFill>
              <a:latin typeface="Barlow Semi Condensed"/>
              <a:ea typeface="Barlow Semi Condensed"/>
              <a:cs typeface="Barlow Semi Condensed"/>
              <a:sym typeface="Barlow Semi Condensed"/>
            </a:endParaRPr>
          </a:p>
        </p:txBody>
      </p:sp>
      <p:sp>
        <p:nvSpPr>
          <p:cNvPr id="2733" name="Google Shape;2733;gddc1776ce6_2_676:notes"/>
          <p:cNvSpPr txBox="1"/>
          <p:nvPr>
            <p:ph idx="12" type="sldNum"/>
          </p:nvPr>
        </p:nvSpPr>
        <p:spPr>
          <a:xfrm>
            <a:off x="3303485" y="8251249"/>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e777bb9cfb_0_1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e777bb9cfb_0_1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Noor</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The user interface you see is from our low tech demo created using Streamlit. Our objective was to use the low tech demo as a first version to align with Colt on what information would be valuable for their intended use. Features included network traffic settings, picking quality, and pulling network traffic information.</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The Colt user perspective shows network settings on a line plot. The lines represent traffic flow in one minute intervals and the horizontal line is the bandwidth. Anything above the bandwidth limit is considered loss. The plot displays the original bandwidth and the new optimized bandwidth along with suggested bandwidth based on average mean packet loss in one minute intervals.</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latin typeface="Barlow Semi Condensed"/>
              <a:ea typeface="Barlow Semi Condensed"/>
              <a:cs typeface="Barlow Semi Condensed"/>
              <a:sym typeface="Barlow Semi Condense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e777bb9cfb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e777bb9cfb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Barlow Semi Condensed"/>
                <a:ea typeface="Barlow Semi Condensed"/>
                <a:cs typeface="Barlow Semi Condensed"/>
                <a:sym typeface="Barlow Semi Condensed"/>
              </a:rPr>
              <a:t>Noor</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Part of our low tech demo displayed the characterizations of network traffic over one minute intervals. Some include packet loss mean median and variance of traffic.</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The network traffic for each selected application is also displayed. The highlighted numbers are the highest values for each one minute interval which inform what to set the bandwidth as.</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1600">
                <a:latin typeface="Barlow Semi Condensed"/>
                <a:ea typeface="Barlow Semi Condensed"/>
                <a:cs typeface="Barlow Semi Condensed"/>
                <a:sym typeface="Barlow Semi Condensed"/>
              </a:rPr>
              <a:t>The low tech demo was created using publicly available sample data from kaggle.</a:t>
            </a:r>
            <a:endParaRPr sz="1600">
              <a:latin typeface="Barlow Semi Condensed"/>
              <a:ea typeface="Barlow Semi Condensed"/>
              <a:cs typeface="Barlow Semi Condensed"/>
              <a:sym typeface="Barlow Semi Condense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9" name="Shape 1689"/>
        <p:cNvGrpSpPr/>
        <p:nvPr/>
      </p:nvGrpSpPr>
      <p:grpSpPr>
        <a:xfrm>
          <a:off x="0" y="0"/>
          <a:ext cx="0" cy="0"/>
          <a:chOff x="0" y="0"/>
          <a:chExt cx="0" cy="0"/>
        </a:xfrm>
      </p:grpSpPr>
      <p:sp>
        <p:nvSpPr>
          <p:cNvPr id="1690" name="Google Shape;1690;p34"/>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91" name="Google Shape;1691;p34"/>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92" name="Google Shape;1692;p34"/>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93" name="Google Shape;1693;p34"/>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v4" showMasterSp="0">
  <p:cSld name="2_Title Slide v4">
    <p:spTree>
      <p:nvGrpSpPr>
        <p:cNvPr id="1694" name="Shape 1694"/>
        <p:cNvGrpSpPr/>
        <p:nvPr/>
      </p:nvGrpSpPr>
      <p:grpSpPr>
        <a:xfrm>
          <a:off x="0" y="0"/>
          <a:ext cx="0" cy="0"/>
          <a:chOff x="0" y="0"/>
          <a:chExt cx="0" cy="0"/>
        </a:xfrm>
      </p:grpSpPr>
      <p:pic>
        <p:nvPicPr>
          <p:cNvPr id="1695" name="Google Shape;1695;p35"/>
          <p:cNvPicPr preferRelativeResize="0"/>
          <p:nvPr/>
        </p:nvPicPr>
        <p:blipFill rotWithShape="1">
          <a:blip r:embed="rId2">
            <a:alphaModFix/>
          </a:blip>
          <a:srcRect b="0" l="0" r="0" t="0"/>
          <a:stretch/>
        </p:blipFill>
        <p:spPr>
          <a:xfrm>
            <a:off x="5271812" y="-19512"/>
            <a:ext cx="3867150" cy="4410075"/>
          </a:xfrm>
          <a:prstGeom prst="rect">
            <a:avLst/>
          </a:prstGeom>
          <a:noFill/>
          <a:ln>
            <a:noFill/>
          </a:ln>
        </p:spPr>
      </p:pic>
      <p:sp>
        <p:nvSpPr>
          <p:cNvPr id="1696" name="Google Shape;1696;p35"/>
          <p:cNvSpPr txBox="1"/>
          <p:nvPr>
            <p:ph type="ctrTitle"/>
          </p:nvPr>
        </p:nvSpPr>
        <p:spPr>
          <a:xfrm>
            <a:off x="1406700" y="1714500"/>
            <a:ext cx="5479800" cy="1413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97" name="Google Shape;1697;p35"/>
          <p:cNvSpPr txBox="1"/>
          <p:nvPr>
            <p:ph idx="1" type="subTitle"/>
          </p:nvPr>
        </p:nvSpPr>
        <p:spPr>
          <a:xfrm>
            <a:off x="1406700" y="3127506"/>
            <a:ext cx="5479800" cy="1701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Clr>
                <a:schemeClr val="accent2"/>
              </a:buClr>
              <a:buSzPts val="1100"/>
              <a:buFont typeface="Arial"/>
              <a:buNone/>
              <a:defRPr sz="11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1698" name="Google Shape;1698;p35"/>
          <p:cNvSpPr txBox="1"/>
          <p:nvPr>
            <p:ph idx="10" type="dt"/>
          </p:nvPr>
        </p:nvSpPr>
        <p:spPr>
          <a:xfrm>
            <a:off x="1406700" y="3310759"/>
            <a:ext cx="2997000" cy="2160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SzPts val="1100"/>
              <a:buNone/>
              <a:defRPr sz="1100">
                <a:solidFill>
                  <a:schemeClr val="accen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1699" name="Google Shape;1699;p35"/>
          <p:cNvGrpSpPr/>
          <p:nvPr/>
        </p:nvGrpSpPr>
        <p:grpSpPr>
          <a:xfrm>
            <a:off x="353707" y="332822"/>
            <a:ext cx="1059675" cy="414678"/>
            <a:chOff x="3562350" y="3567113"/>
            <a:chExt cx="3476623" cy="1360491"/>
          </a:xfrm>
        </p:grpSpPr>
        <p:sp>
          <p:nvSpPr>
            <p:cNvPr id="1700" name="Google Shape;1700;p35"/>
            <p:cNvSpPr/>
            <p:nvPr/>
          </p:nvSpPr>
          <p:spPr>
            <a:xfrm>
              <a:off x="4710113" y="3800475"/>
              <a:ext cx="1136651" cy="1127129"/>
            </a:xfrm>
            <a:custGeom>
              <a:rect b="b" l="l" r="r" t="t"/>
              <a:pathLst>
                <a:path extrusionOk="0" h="3130" w="3158">
                  <a:moveTo>
                    <a:pt x="10" y="1539"/>
                  </a:moveTo>
                  <a:cubicBezTo>
                    <a:pt x="19" y="790"/>
                    <a:pt x="578" y="0"/>
                    <a:pt x="1599" y="13"/>
                  </a:cubicBezTo>
                  <a:cubicBezTo>
                    <a:pt x="2619" y="26"/>
                    <a:pt x="3157" y="830"/>
                    <a:pt x="3148" y="1584"/>
                  </a:cubicBezTo>
                  <a:cubicBezTo>
                    <a:pt x="3138" y="2341"/>
                    <a:pt x="2579" y="3129"/>
                    <a:pt x="1560" y="3116"/>
                  </a:cubicBezTo>
                  <a:cubicBezTo>
                    <a:pt x="539" y="3104"/>
                    <a:pt x="0" y="2302"/>
                    <a:pt x="10" y="1545"/>
                  </a:cubicBezTo>
                  <a:lnTo>
                    <a:pt x="10" y="1539"/>
                  </a:lnTo>
                  <a:close/>
                  <a:moveTo>
                    <a:pt x="711" y="1553"/>
                  </a:moveTo>
                  <a:cubicBezTo>
                    <a:pt x="705" y="2065"/>
                    <a:pt x="1089" y="2451"/>
                    <a:pt x="1568" y="2456"/>
                  </a:cubicBezTo>
                  <a:cubicBezTo>
                    <a:pt x="2047" y="2462"/>
                    <a:pt x="2440" y="2087"/>
                    <a:pt x="2446" y="1570"/>
                  </a:cubicBezTo>
                  <a:cubicBezTo>
                    <a:pt x="2453" y="1054"/>
                    <a:pt x="2070" y="669"/>
                    <a:pt x="1591" y="662"/>
                  </a:cubicBezTo>
                  <a:cubicBezTo>
                    <a:pt x="1112" y="656"/>
                    <a:pt x="718" y="1032"/>
                    <a:pt x="712" y="1548"/>
                  </a:cubicBezTo>
                  <a:lnTo>
                    <a:pt x="711" y="155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01" name="Google Shape;1701;p35"/>
            <p:cNvSpPr/>
            <p:nvPr/>
          </p:nvSpPr>
          <p:spPr>
            <a:xfrm>
              <a:off x="5969000" y="3567113"/>
              <a:ext cx="455612" cy="1338259"/>
            </a:xfrm>
            <a:custGeom>
              <a:rect b="b" l="l" r="r" t="t"/>
              <a:pathLst>
                <a:path extrusionOk="0" h="3717" w="1264">
                  <a:moveTo>
                    <a:pt x="971" y="3165"/>
                  </a:moveTo>
                  <a:cubicBezTo>
                    <a:pt x="971" y="3165"/>
                    <a:pt x="768" y="3164"/>
                    <a:pt x="765" y="2983"/>
                  </a:cubicBezTo>
                  <a:lnTo>
                    <a:pt x="803" y="9"/>
                  </a:lnTo>
                  <a:lnTo>
                    <a:pt x="101" y="0"/>
                  </a:lnTo>
                  <a:lnTo>
                    <a:pt x="64" y="2965"/>
                  </a:lnTo>
                  <a:cubicBezTo>
                    <a:pt x="64" y="2965"/>
                    <a:pt x="0" y="3699"/>
                    <a:pt x="696" y="3708"/>
                  </a:cubicBezTo>
                  <a:lnTo>
                    <a:pt x="696" y="3709"/>
                  </a:lnTo>
                  <a:lnTo>
                    <a:pt x="1256" y="3716"/>
                  </a:lnTo>
                  <a:lnTo>
                    <a:pt x="1263" y="3168"/>
                  </a:lnTo>
                  <a:lnTo>
                    <a:pt x="971" y="3165"/>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02" name="Google Shape;1702;p35"/>
            <p:cNvSpPr/>
            <p:nvPr/>
          </p:nvSpPr>
          <p:spPr>
            <a:xfrm>
              <a:off x="3562350" y="3786188"/>
              <a:ext cx="1069976" cy="1127128"/>
            </a:xfrm>
            <a:custGeom>
              <a:rect b="b" l="l" r="r" t="t"/>
              <a:pathLst>
                <a:path extrusionOk="0" h="3132" w="2971">
                  <a:moveTo>
                    <a:pt x="2366" y="1976"/>
                  </a:moveTo>
                  <a:cubicBezTo>
                    <a:pt x="2256" y="2216"/>
                    <a:pt x="2006" y="2472"/>
                    <a:pt x="1569" y="2468"/>
                  </a:cubicBezTo>
                  <a:cubicBezTo>
                    <a:pt x="1072" y="2462"/>
                    <a:pt x="710" y="2081"/>
                    <a:pt x="716" y="1556"/>
                  </a:cubicBezTo>
                  <a:cubicBezTo>
                    <a:pt x="720" y="1300"/>
                    <a:pt x="815" y="1064"/>
                    <a:pt x="966" y="910"/>
                  </a:cubicBezTo>
                  <a:cubicBezTo>
                    <a:pt x="1138" y="742"/>
                    <a:pt x="1337" y="657"/>
                    <a:pt x="1593" y="667"/>
                  </a:cubicBezTo>
                  <a:cubicBezTo>
                    <a:pt x="1976" y="670"/>
                    <a:pt x="2254" y="891"/>
                    <a:pt x="2376" y="1201"/>
                  </a:cubicBezTo>
                  <a:lnTo>
                    <a:pt x="2970" y="871"/>
                  </a:lnTo>
                  <a:cubicBezTo>
                    <a:pt x="2716" y="350"/>
                    <a:pt x="2184" y="19"/>
                    <a:pt x="1576" y="12"/>
                  </a:cubicBezTo>
                  <a:cubicBezTo>
                    <a:pt x="696" y="0"/>
                    <a:pt x="22" y="683"/>
                    <a:pt x="11" y="1545"/>
                  </a:cubicBezTo>
                  <a:cubicBezTo>
                    <a:pt x="0" y="2384"/>
                    <a:pt x="634" y="3111"/>
                    <a:pt x="1559" y="3123"/>
                  </a:cubicBezTo>
                  <a:cubicBezTo>
                    <a:pt x="2184" y="3131"/>
                    <a:pt x="2691" y="2793"/>
                    <a:pt x="2950" y="2314"/>
                  </a:cubicBezTo>
                  <a:lnTo>
                    <a:pt x="2379" y="1977"/>
                  </a:lnTo>
                  <a:lnTo>
                    <a:pt x="2366" y="1976"/>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03" name="Google Shape;1703;p35"/>
            <p:cNvSpPr/>
            <p:nvPr/>
          </p:nvSpPr>
          <p:spPr>
            <a:xfrm>
              <a:off x="6546850" y="3575050"/>
              <a:ext cx="492123" cy="1338266"/>
            </a:xfrm>
            <a:custGeom>
              <a:rect b="b" l="l" r="r" t="t"/>
              <a:pathLst>
                <a:path extrusionOk="0" h="3718" w="1365">
                  <a:moveTo>
                    <a:pt x="960" y="3164"/>
                  </a:moveTo>
                  <a:cubicBezTo>
                    <a:pt x="960" y="3164"/>
                    <a:pt x="756" y="3164"/>
                    <a:pt x="753" y="2983"/>
                  </a:cubicBezTo>
                  <a:lnTo>
                    <a:pt x="773" y="1401"/>
                  </a:lnTo>
                  <a:lnTo>
                    <a:pt x="1336" y="1408"/>
                  </a:lnTo>
                  <a:lnTo>
                    <a:pt x="1343" y="860"/>
                  </a:lnTo>
                  <a:lnTo>
                    <a:pt x="780" y="853"/>
                  </a:lnTo>
                  <a:lnTo>
                    <a:pt x="791" y="9"/>
                  </a:lnTo>
                  <a:lnTo>
                    <a:pt x="89" y="0"/>
                  </a:lnTo>
                  <a:lnTo>
                    <a:pt x="51" y="2965"/>
                  </a:lnTo>
                  <a:cubicBezTo>
                    <a:pt x="51" y="2965"/>
                    <a:pt x="0" y="3701"/>
                    <a:pt x="683" y="3708"/>
                  </a:cubicBezTo>
                  <a:lnTo>
                    <a:pt x="684" y="3708"/>
                  </a:lnTo>
                  <a:lnTo>
                    <a:pt x="1357" y="3717"/>
                  </a:lnTo>
                  <a:lnTo>
                    <a:pt x="1364" y="3169"/>
                  </a:lnTo>
                  <a:lnTo>
                    <a:pt x="960" y="3164"/>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704" name="Google Shape;1704;p35"/>
          <p:cNvGrpSpPr/>
          <p:nvPr/>
        </p:nvGrpSpPr>
        <p:grpSpPr>
          <a:xfrm>
            <a:off x="-5812" y="71"/>
            <a:ext cx="9144939" cy="5151074"/>
            <a:chOff x="3392488" y="1893888"/>
            <a:chExt cx="1028700" cy="579436"/>
          </a:xfrm>
        </p:grpSpPr>
        <p:sp>
          <p:nvSpPr>
            <p:cNvPr id="1705" name="Google Shape;1705;p35"/>
            <p:cNvSpPr/>
            <p:nvPr/>
          </p:nvSpPr>
          <p:spPr>
            <a:xfrm>
              <a:off x="3770313" y="1893888"/>
              <a:ext cx="334963" cy="144462"/>
            </a:xfrm>
            <a:custGeom>
              <a:rect b="b" l="l" r="r" t="t"/>
              <a:pathLst>
                <a:path extrusionOk="0" h="400" w="932">
                  <a:moveTo>
                    <a:pt x="50" y="260"/>
                  </a:moveTo>
                  <a:cubicBezTo>
                    <a:pt x="110" y="363"/>
                    <a:pt x="242" y="399"/>
                    <a:pt x="345" y="339"/>
                  </a:cubicBezTo>
                  <a:lnTo>
                    <a:pt x="931" y="0"/>
                  </a:lnTo>
                  <a:lnTo>
                    <a:pt x="83" y="0"/>
                  </a:lnTo>
                  <a:cubicBezTo>
                    <a:pt x="17" y="68"/>
                    <a:pt x="0" y="174"/>
                    <a:pt x="50" y="260"/>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06" name="Google Shape;1706;p35"/>
            <p:cNvSpPr/>
            <p:nvPr/>
          </p:nvSpPr>
          <p:spPr>
            <a:xfrm>
              <a:off x="3392488" y="2146300"/>
              <a:ext cx="77787" cy="153988"/>
            </a:xfrm>
            <a:custGeom>
              <a:rect b="b" l="l" r="r" t="t"/>
              <a:pathLst>
                <a:path extrusionOk="0" h="428" w="215">
                  <a:moveTo>
                    <a:pt x="155" y="105"/>
                  </a:moveTo>
                  <a:cubicBezTo>
                    <a:pt x="121" y="46"/>
                    <a:pt x="63" y="10"/>
                    <a:pt x="0" y="0"/>
                  </a:cubicBezTo>
                  <a:lnTo>
                    <a:pt x="0" y="66"/>
                  </a:lnTo>
                  <a:cubicBezTo>
                    <a:pt x="41" y="76"/>
                    <a:pt x="77" y="101"/>
                    <a:pt x="98" y="138"/>
                  </a:cubicBezTo>
                  <a:cubicBezTo>
                    <a:pt x="118" y="173"/>
                    <a:pt x="123" y="213"/>
                    <a:pt x="113" y="252"/>
                  </a:cubicBezTo>
                  <a:cubicBezTo>
                    <a:pt x="102" y="291"/>
                    <a:pt x="78" y="324"/>
                    <a:pt x="43" y="344"/>
                  </a:cubicBezTo>
                  <a:cubicBezTo>
                    <a:pt x="30" y="351"/>
                    <a:pt x="15" y="357"/>
                    <a:pt x="0" y="360"/>
                  </a:cubicBezTo>
                  <a:lnTo>
                    <a:pt x="0" y="427"/>
                  </a:lnTo>
                  <a:cubicBezTo>
                    <a:pt x="26" y="423"/>
                    <a:pt x="52" y="414"/>
                    <a:pt x="76" y="400"/>
                  </a:cubicBezTo>
                  <a:cubicBezTo>
                    <a:pt x="179" y="341"/>
                    <a:pt x="214" y="209"/>
                    <a:pt x="155" y="105"/>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07" name="Google Shape;1707;p35"/>
            <p:cNvSpPr/>
            <p:nvPr/>
          </p:nvSpPr>
          <p:spPr>
            <a:xfrm>
              <a:off x="3892550" y="2281238"/>
              <a:ext cx="423863" cy="192086"/>
            </a:xfrm>
            <a:custGeom>
              <a:rect b="b" l="l" r="r" t="t"/>
              <a:pathLst>
                <a:path extrusionOk="0" h="535" w="1176">
                  <a:moveTo>
                    <a:pt x="1116" y="139"/>
                  </a:moveTo>
                  <a:cubicBezTo>
                    <a:pt x="1056" y="35"/>
                    <a:pt x="924" y="0"/>
                    <a:pt x="821" y="60"/>
                  </a:cubicBezTo>
                  <a:lnTo>
                    <a:pt x="0" y="534"/>
                  </a:lnTo>
                  <a:lnTo>
                    <a:pt x="864" y="534"/>
                  </a:lnTo>
                  <a:lnTo>
                    <a:pt x="1037" y="434"/>
                  </a:lnTo>
                  <a:cubicBezTo>
                    <a:pt x="1140" y="374"/>
                    <a:pt x="1175" y="242"/>
                    <a:pt x="1116" y="139"/>
                  </a:cubicBezTo>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08" name="Google Shape;1708;p35"/>
            <p:cNvSpPr/>
            <p:nvPr/>
          </p:nvSpPr>
          <p:spPr>
            <a:xfrm>
              <a:off x="4327525" y="2182813"/>
              <a:ext cx="93663" cy="155575"/>
            </a:xfrm>
            <a:custGeom>
              <a:rect b="b" l="l" r="r" t="t"/>
              <a:pathLst>
                <a:path extrusionOk="0" h="433" w="258">
                  <a:moveTo>
                    <a:pt x="139" y="29"/>
                  </a:moveTo>
                  <a:cubicBezTo>
                    <a:pt x="36" y="89"/>
                    <a:pt x="0" y="221"/>
                    <a:pt x="60" y="324"/>
                  </a:cubicBezTo>
                  <a:cubicBezTo>
                    <a:pt x="100" y="393"/>
                    <a:pt x="172" y="432"/>
                    <a:pt x="247" y="432"/>
                  </a:cubicBezTo>
                  <a:cubicBezTo>
                    <a:pt x="250" y="432"/>
                    <a:pt x="253" y="432"/>
                    <a:pt x="257" y="432"/>
                  </a:cubicBezTo>
                  <a:lnTo>
                    <a:pt x="257" y="366"/>
                  </a:lnTo>
                  <a:cubicBezTo>
                    <a:pt x="253" y="367"/>
                    <a:pt x="250" y="367"/>
                    <a:pt x="247" y="367"/>
                  </a:cubicBezTo>
                  <a:cubicBezTo>
                    <a:pt x="193" y="367"/>
                    <a:pt x="143" y="338"/>
                    <a:pt x="116" y="291"/>
                  </a:cubicBezTo>
                  <a:cubicBezTo>
                    <a:pt x="96" y="257"/>
                    <a:pt x="90" y="216"/>
                    <a:pt x="101" y="177"/>
                  </a:cubicBezTo>
                  <a:cubicBezTo>
                    <a:pt x="111" y="138"/>
                    <a:pt x="137" y="106"/>
                    <a:pt x="171" y="86"/>
                  </a:cubicBezTo>
                  <a:cubicBezTo>
                    <a:pt x="194" y="73"/>
                    <a:pt x="220" y="66"/>
                    <a:pt x="247" y="66"/>
                  </a:cubicBezTo>
                  <a:lnTo>
                    <a:pt x="247" y="66"/>
                  </a:lnTo>
                  <a:cubicBezTo>
                    <a:pt x="250" y="66"/>
                    <a:pt x="253" y="66"/>
                    <a:pt x="257" y="66"/>
                  </a:cubicBezTo>
                  <a:lnTo>
                    <a:pt x="257" y="0"/>
                  </a:lnTo>
                  <a:cubicBezTo>
                    <a:pt x="253" y="0"/>
                    <a:pt x="250" y="0"/>
                    <a:pt x="247" y="0"/>
                  </a:cubicBezTo>
                  <a:cubicBezTo>
                    <a:pt x="210" y="0"/>
                    <a:pt x="173" y="9"/>
                    <a:pt x="139" y="29"/>
                  </a:cubicBezTo>
                </a:path>
              </a:pathLst>
            </a:custGeom>
            <a:solidFill>
              <a:schemeClr val="accen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2777">
          <p15:clr>
            <a:srgbClr val="FBAE40"/>
          </p15:clr>
        </p15:guide>
        <p15:guide id="2" pos="331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1" showMasterSp="0" type="title">
  <p:cSld name="TITLE">
    <p:bg>
      <p:bgPr>
        <a:solidFill>
          <a:schemeClr val="lt1"/>
        </a:solidFill>
      </p:bgPr>
    </p:bg>
    <p:spTree>
      <p:nvGrpSpPr>
        <p:cNvPr id="1709" name="Shape 1709"/>
        <p:cNvGrpSpPr/>
        <p:nvPr/>
      </p:nvGrpSpPr>
      <p:grpSpPr>
        <a:xfrm>
          <a:off x="0" y="0"/>
          <a:ext cx="0" cy="0"/>
          <a:chOff x="0" y="0"/>
          <a:chExt cx="0" cy="0"/>
        </a:xfrm>
      </p:grpSpPr>
      <p:sp>
        <p:nvSpPr>
          <p:cNvPr id="1710" name="Google Shape;1710;p36"/>
          <p:cNvSpPr txBox="1"/>
          <p:nvPr>
            <p:ph type="ctrTitle"/>
          </p:nvPr>
        </p:nvSpPr>
        <p:spPr>
          <a:xfrm>
            <a:off x="1406700" y="1714500"/>
            <a:ext cx="5977800" cy="1413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11" name="Google Shape;1711;p36"/>
          <p:cNvSpPr txBox="1"/>
          <p:nvPr>
            <p:ph idx="1" type="subTitle"/>
          </p:nvPr>
        </p:nvSpPr>
        <p:spPr>
          <a:xfrm>
            <a:off x="1406700" y="3127506"/>
            <a:ext cx="5977800" cy="1701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Clr>
                <a:schemeClr val="accent2"/>
              </a:buClr>
              <a:buSzPts val="1100"/>
              <a:buFont typeface="Arial"/>
              <a:buNone/>
              <a:defRPr sz="11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1712" name="Google Shape;1712;p36"/>
          <p:cNvSpPr txBox="1"/>
          <p:nvPr>
            <p:ph idx="10" type="dt"/>
          </p:nvPr>
        </p:nvSpPr>
        <p:spPr>
          <a:xfrm>
            <a:off x="1406700" y="3310759"/>
            <a:ext cx="2997000" cy="2160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SzPts val="1100"/>
              <a:buNone/>
              <a:defRPr sz="1100">
                <a:solidFill>
                  <a:schemeClr val="accen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1713" name="Google Shape;1713;p36"/>
          <p:cNvGrpSpPr/>
          <p:nvPr/>
        </p:nvGrpSpPr>
        <p:grpSpPr>
          <a:xfrm>
            <a:off x="-4341" y="-1"/>
            <a:ext cx="9190323" cy="5143502"/>
            <a:chOff x="1258607" y="212725"/>
            <a:chExt cx="1035331" cy="579439"/>
          </a:xfrm>
        </p:grpSpPr>
        <p:sp>
          <p:nvSpPr>
            <p:cNvPr id="1714" name="Google Shape;1714;p36"/>
            <p:cNvSpPr/>
            <p:nvPr/>
          </p:nvSpPr>
          <p:spPr>
            <a:xfrm>
              <a:off x="1258607" y="536575"/>
              <a:ext cx="131763" cy="155575"/>
            </a:xfrm>
            <a:custGeom>
              <a:rect b="b" l="l" r="r" t="t"/>
              <a:pathLst>
                <a:path extrusionOk="0" h="433" w="368">
                  <a:moveTo>
                    <a:pt x="228" y="403"/>
                  </a:moveTo>
                  <a:cubicBezTo>
                    <a:pt x="331" y="343"/>
                    <a:pt x="367" y="211"/>
                    <a:pt x="307" y="108"/>
                  </a:cubicBezTo>
                  <a:cubicBezTo>
                    <a:pt x="267" y="38"/>
                    <a:pt x="195" y="0"/>
                    <a:pt x="120" y="0"/>
                  </a:cubicBezTo>
                  <a:cubicBezTo>
                    <a:pt x="83" y="0"/>
                    <a:pt x="46" y="9"/>
                    <a:pt x="12" y="29"/>
                  </a:cubicBezTo>
                  <a:cubicBezTo>
                    <a:pt x="8" y="31"/>
                    <a:pt x="4" y="34"/>
                    <a:pt x="0" y="36"/>
                  </a:cubicBezTo>
                  <a:lnTo>
                    <a:pt x="0" y="125"/>
                  </a:lnTo>
                  <a:cubicBezTo>
                    <a:pt x="12" y="109"/>
                    <a:pt x="27" y="96"/>
                    <a:pt x="45" y="85"/>
                  </a:cubicBezTo>
                  <a:cubicBezTo>
                    <a:pt x="68" y="72"/>
                    <a:pt x="94" y="65"/>
                    <a:pt x="120" y="65"/>
                  </a:cubicBezTo>
                  <a:lnTo>
                    <a:pt x="120" y="65"/>
                  </a:lnTo>
                  <a:cubicBezTo>
                    <a:pt x="174" y="65"/>
                    <a:pt x="224" y="94"/>
                    <a:pt x="251" y="140"/>
                  </a:cubicBezTo>
                  <a:cubicBezTo>
                    <a:pt x="271" y="175"/>
                    <a:pt x="276" y="216"/>
                    <a:pt x="266" y="255"/>
                  </a:cubicBezTo>
                  <a:cubicBezTo>
                    <a:pt x="255" y="294"/>
                    <a:pt x="230" y="326"/>
                    <a:pt x="195" y="346"/>
                  </a:cubicBezTo>
                  <a:cubicBezTo>
                    <a:pt x="172" y="359"/>
                    <a:pt x="147" y="366"/>
                    <a:pt x="120" y="366"/>
                  </a:cubicBezTo>
                  <a:cubicBezTo>
                    <a:pt x="73" y="366"/>
                    <a:pt x="28" y="344"/>
                    <a:pt x="0" y="307"/>
                  </a:cubicBezTo>
                  <a:lnTo>
                    <a:pt x="0" y="395"/>
                  </a:lnTo>
                  <a:cubicBezTo>
                    <a:pt x="36" y="419"/>
                    <a:pt x="78" y="432"/>
                    <a:pt x="120" y="432"/>
                  </a:cubicBezTo>
                  <a:cubicBezTo>
                    <a:pt x="157" y="432"/>
                    <a:pt x="194" y="422"/>
                    <a:pt x="228" y="403"/>
                  </a:cubicBezTo>
                </a:path>
              </a:pathLst>
            </a:custGeom>
            <a:solidFill>
              <a:schemeClr val="accent4">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15" name="Google Shape;1715;p36"/>
            <p:cNvSpPr/>
            <p:nvPr/>
          </p:nvSpPr>
          <p:spPr>
            <a:xfrm>
              <a:off x="2155825" y="382588"/>
              <a:ext cx="138113" cy="155575"/>
            </a:xfrm>
            <a:custGeom>
              <a:rect b="b" l="l" r="r" t="t"/>
              <a:pathLst>
                <a:path extrusionOk="0" h="433" w="382">
                  <a:moveTo>
                    <a:pt x="209" y="0"/>
                  </a:moveTo>
                  <a:cubicBezTo>
                    <a:pt x="172" y="0"/>
                    <a:pt x="135" y="9"/>
                    <a:pt x="101" y="29"/>
                  </a:cubicBezTo>
                  <a:cubicBezTo>
                    <a:pt x="49" y="58"/>
                    <a:pt x="15" y="106"/>
                    <a:pt x="0" y="160"/>
                  </a:cubicBezTo>
                  <a:cubicBezTo>
                    <a:pt x="22" y="165"/>
                    <a:pt x="42" y="175"/>
                    <a:pt x="61" y="187"/>
                  </a:cubicBezTo>
                  <a:cubicBezTo>
                    <a:pt x="62" y="183"/>
                    <a:pt x="63" y="180"/>
                    <a:pt x="63" y="177"/>
                  </a:cubicBezTo>
                  <a:cubicBezTo>
                    <a:pt x="74" y="138"/>
                    <a:pt x="99" y="105"/>
                    <a:pt x="134" y="85"/>
                  </a:cubicBezTo>
                  <a:cubicBezTo>
                    <a:pt x="156" y="72"/>
                    <a:pt x="182" y="65"/>
                    <a:pt x="209" y="65"/>
                  </a:cubicBezTo>
                  <a:lnTo>
                    <a:pt x="209" y="65"/>
                  </a:lnTo>
                  <a:cubicBezTo>
                    <a:pt x="262" y="65"/>
                    <a:pt x="312" y="94"/>
                    <a:pt x="339" y="140"/>
                  </a:cubicBezTo>
                  <a:cubicBezTo>
                    <a:pt x="381" y="212"/>
                    <a:pt x="356" y="304"/>
                    <a:pt x="284" y="346"/>
                  </a:cubicBezTo>
                  <a:cubicBezTo>
                    <a:pt x="261" y="359"/>
                    <a:pt x="235" y="366"/>
                    <a:pt x="209" y="366"/>
                  </a:cubicBezTo>
                  <a:cubicBezTo>
                    <a:pt x="192" y="366"/>
                    <a:pt x="176" y="363"/>
                    <a:pt x="160" y="358"/>
                  </a:cubicBezTo>
                  <a:cubicBezTo>
                    <a:pt x="161" y="380"/>
                    <a:pt x="159" y="403"/>
                    <a:pt x="153" y="424"/>
                  </a:cubicBezTo>
                  <a:cubicBezTo>
                    <a:pt x="171" y="429"/>
                    <a:pt x="190" y="432"/>
                    <a:pt x="209" y="432"/>
                  </a:cubicBezTo>
                  <a:cubicBezTo>
                    <a:pt x="246" y="432"/>
                    <a:pt x="283" y="422"/>
                    <a:pt x="317" y="403"/>
                  </a:cubicBezTo>
                  <a:cubicBezTo>
                    <a:pt x="338" y="390"/>
                    <a:pt x="356" y="375"/>
                    <a:pt x="371" y="358"/>
                  </a:cubicBezTo>
                  <a:lnTo>
                    <a:pt x="371" y="73"/>
                  </a:lnTo>
                  <a:cubicBezTo>
                    <a:pt x="330" y="26"/>
                    <a:pt x="270" y="0"/>
                    <a:pt x="209" y="0"/>
                  </a:cubicBezTo>
                </a:path>
              </a:pathLst>
            </a:custGeom>
            <a:solidFill>
              <a:schemeClr val="accent5">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16" name="Google Shape;1716;p36"/>
            <p:cNvSpPr/>
            <p:nvPr/>
          </p:nvSpPr>
          <p:spPr>
            <a:xfrm>
              <a:off x="1501775" y="536575"/>
              <a:ext cx="531814" cy="255589"/>
            </a:xfrm>
            <a:custGeom>
              <a:rect b="b" l="l" r="r" t="t"/>
              <a:pathLst>
                <a:path extrusionOk="0" h="711" w="1478">
                  <a:moveTo>
                    <a:pt x="1417" y="139"/>
                  </a:moveTo>
                  <a:cubicBezTo>
                    <a:pt x="1358" y="35"/>
                    <a:pt x="1226" y="0"/>
                    <a:pt x="1122" y="60"/>
                  </a:cubicBezTo>
                  <a:lnTo>
                    <a:pt x="24" y="694"/>
                  </a:lnTo>
                  <a:cubicBezTo>
                    <a:pt x="15" y="699"/>
                    <a:pt x="7" y="704"/>
                    <a:pt x="0" y="710"/>
                  </a:cubicBezTo>
                  <a:lnTo>
                    <a:pt x="859" y="710"/>
                  </a:lnTo>
                  <a:lnTo>
                    <a:pt x="1338" y="434"/>
                  </a:lnTo>
                  <a:cubicBezTo>
                    <a:pt x="1442" y="374"/>
                    <a:pt x="1477" y="242"/>
                    <a:pt x="1417" y="139"/>
                  </a:cubicBezTo>
                </a:path>
              </a:pathLst>
            </a:custGeom>
            <a:solidFill>
              <a:srgbClr val="FFC43D"/>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17" name="Google Shape;1717;p36"/>
            <p:cNvSpPr/>
            <p:nvPr/>
          </p:nvSpPr>
          <p:spPr>
            <a:xfrm>
              <a:off x="1785938" y="212725"/>
              <a:ext cx="368300" cy="160338"/>
            </a:xfrm>
            <a:custGeom>
              <a:rect b="b" l="l" r="r" t="t"/>
              <a:pathLst>
                <a:path extrusionOk="0" h="446" w="1023">
                  <a:moveTo>
                    <a:pt x="60" y="306"/>
                  </a:moveTo>
                  <a:cubicBezTo>
                    <a:pt x="120" y="410"/>
                    <a:pt x="252" y="445"/>
                    <a:pt x="355" y="386"/>
                  </a:cubicBezTo>
                  <a:lnTo>
                    <a:pt x="1022" y="0"/>
                  </a:lnTo>
                  <a:lnTo>
                    <a:pt x="159" y="0"/>
                  </a:lnTo>
                  <a:lnTo>
                    <a:pt x="139" y="11"/>
                  </a:lnTo>
                  <a:cubicBezTo>
                    <a:pt x="36" y="71"/>
                    <a:pt x="0" y="203"/>
                    <a:pt x="60" y="306"/>
                  </a:cubicBezTo>
                </a:path>
              </a:pathLst>
            </a:custGeom>
            <a:solidFill>
              <a:srgbClr val="50009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18" name="Google Shape;1718;p36"/>
            <p:cNvSpPr/>
            <p:nvPr/>
          </p:nvSpPr>
          <p:spPr>
            <a:xfrm>
              <a:off x="2048630" y="433804"/>
              <a:ext cx="163512" cy="169863"/>
            </a:xfrm>
            <a:custGeom>
              <a:rect b="b" l="l" r="r" t="t"/>
              <a:pathLst>
                <a:path extrusionOk="0" h="471" w="456">
                  <a:moveTo>
                    <a:pt x="324" y="179"/>
                  </a:moveTo>
                  <a:cubicBezTo>
                    <a:pt x="294" y="127"/>
                    <a:pt x="288" y="68"/>
                    <a:pt x="302" y="15"/>
                  </a:cubicBezTo>
                  <a:cubicBezTo>
                    <a:pt x="249" y="0"/>
                    <a:pt x="190" y="6"/>
                    <a:pt x="138" y="36"/>
                  </a:cubicBezTo>
                  <a:cubicBezTo>
                    <a:pt x="35" y="96"/>
                    <a:pt x="0" y="228"/>
                    <a:pt x="59" y="331"/>
                  </a:cubicBezTo>
                  <a:cubicBezTo>
                    <a:pt x="119" y="435"/>
                    <a:pt x="251" y="470"/>
                    <a:pt x="354" y="410"/>
                  </a:cubicBezTo>
                  <a:cubicBezTo>
                    <a:pt x="406" y="380"/>
                    <a:pt x="441" y="333"/>
                    <a:pt x="455" y="279"/>
                  </a:cubicBezTo>
                  <a:cubicBezTo>
                    <a:pt x="402" y="265"/>
                    <a:pt x="354" y="230"/>
                    <a:pt x="324" y="179"/>
                  </a:cubicBezTo>
                </a:path>
              </a:pathLst>
            </a:custGeom>
            <a:solidFill>
              <a:srgbClr val="FFC43D">
                <a:alpha val="4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19" name="Google Shape;1719;p36"/>
            <p:cNvSpPr/>
            <p:nvPr/>
          </p:nvSpPr>
          <p:spPr>
            <a:xfrm>
              <a:off x="2174875" y="449263"/>
              <a:ext cx="38100" cy="61912"/>
            </a:xfrm>
            <a:custGeom>
              <a:rect b="b" l="l" r="r" t="t"/>
              <a:pathLst>
                <a:path extrusionOk="0" h="172" w="107">
                  <a:moveTo>
                    <a:pt x="24" y="104"/>
                  </a:moveTo>
                  <a:cubicBezTo>
                    <a:pt x="43" y="136"/>
                    <a:pt x="72" y="159"/>
                    <a:pt x="106" y="171"/>
                  </a:cubicBezTo>
                  <a:cubicBezTo>
                    <a:pt x="104" y="138"/>
                    <a:pt x="95" y="104"/>
                    <a:pt x="77" y="73"/>
                  </a:cubicBezTo>
                  <a:cubicBezTo>
                    <a:pt x="60" y="42"/>
                    <a:pt x="35" y="18"/>
                    <a:pt x="7" y="0"/>
                  </a:cubicBezTo>
                  <a:cubicBezTo>
                    <a:pt x="0" y="35"/>
                    <a:pt x="6" y="72"/>
                    <a:pt x="24" y="104"/>
                  </a:cubicBezTo>
                </a:path>
              </a:pathLst>
            </a:custGeom>
            <a:solidFill>
              <a:srgbClr val="FFC43D">
                <a:alpha val="4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20" name="Google Shape;1720;p36"/>
            <p:cNvSpPr/>
            <p:nvPr/>
          </p:nvSpPr>
          <p:spPr>
            <a:xfrm>
              <a:off x="2151063" y="439738"/>
              <a:ext cx="63500" cy="95250"/>
            </a:xfrm>
            <a:custGeom>
              <a:rect b="b" l="l" r="r" t="t"/>
              <a:pathLst>
                <a:path extrusionOk="0" h="265" w="176">
                  <a:moveTo>
                    <a:pt x="174" y="198"/>
                  </a:moveTo>
                  <a:cubicBezTo>
                    <a:pt x="140" y="186"/>
                    <a:pt x="111" y="163"/>
                    <a:pt x="92" y="131"/>
                  </a:cubicBezTo>
                  <a:cubicBezTo>
                    <a:pt x="74" y="99"/>
                    <a:pt x="68" y="62"/>
                    <a:pt x="75" y="27"/>
                  </a:cubicBezTo>
                  <a:cubicBezTo>
                    <a:pt x="56" y="15"/>
                    <a:pt x="36" y="5"/>
                    <a:pt x="14" y="0"/>
                  </a:cubicBezTo>
                  <a:cubicBezTo>
                    <a:pt x="0" y="53"/>
                    <a:pt x="6" y="112"/>
                    <a:pt x="36" y="164"/>
                  </a:cubicBezTo>
                  <a:cubicBezTo>
                    <a:pt x="66" y="215"/>
                    <a:pt x="114" y="250"/>
                    <a:pt x="167" y="264"/>
                  </a:cubicBezTo>
                  <a:cubicBezTo>
                    <a:pt x="173" y="243"/>
                    <a:pt x="175" y="220"/>
                    <a:pt x="174" y="198"/>
                  </a:cubicBezTo>
                </a:path>
              </a:pathLst>
            </a:custGeom>
            <a:solidFill>
              <a:srgbClr val="FFC43D">
                <a:alpha val="6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721" name="Google Shape;1721;p36"/>
          <p:cNvGrpSpPr/>
          <p:nvPr/>
        </p:nvGrpSpPr>
        <p:grpSpPr>
          <a:xfrm>
            <a:off x="353707" y="332822"/>
            <a:ext cx="1059675" cy="414678"/>
            <a:chOff x="3562350" y="3567113"/>
            <a:chExt cx="3476623" cy="1360491"/>
          </a:xfrm>
        </p:grpSpPr>
        <p:sp>
          <p:nvSpPr>
            <p:cNvPr id="1722" name="Google Shape;1722;p36"/>
            <p:cNvSpPr/>
            <p:nvPr/>
          </p:nvSpPr>
          <p:spPr>
            <a:xfrm>
              <a:off x="4710113" y="3800475"/>
              <a:ext cx="1136651" cy="1127129"/>
            </a:xfrm>
            <a:custGeom>
              <a:rect b="b" l="l" r="r" t="t"/>
              <a:pathLst>
                <a:path extrusionOk="0" h="3130" w="3158">
                  <a:moveTo>
                    <a:pt x="10" y="1539"/>
                  </a:moveTo>
                  <a:cubicBezTo>
                    <a:pt x="19" y="790"/>
                    <a:pt x="578" y="0"/>
                    <a:pt x="1599" y="13"/>
                  </a:cubicBezTo>
                  <a:cubicBezTo>
                    <a:pt x="2619" y="26"/>
                    <a:pt x="3157" y="830"/>
                    <a:pt x="3148" y="1584"/>
                  </a:cubicBezTo>
                  <a:cubicBezTo>
                    <a:pt x="3138" y="2341"/>
                    <a:pt x="2579" y="3129"/>
                    <a:pt x="1560" y="3116"/>
                  </a:cubicBezTo>
                  <a:cubicBezTo>
                    <a:pt x="539" y="3104"/>
                    <a:pt x="0" y="2302"/>
                    <a:pt x="10" y="1545"/>
                  </a:cubicBezTo>
                  <a:lnTo>
                    <a:pt x="10" y="1539"/>
                  </a:lnTo>
                  <a:close/>
                  <a:moveTo>
                    <a:pt x="711" y="1553"/>
                  </a:moveTo>
                  <a:cubicBezTo>
                    <a:pt x="705" y="2065"/>
                    <a:pt x="1089" y="2451"/>
                    <a:pt x="1568" y="2456"/>
                  </a:cubicBezTo>
                  <a:cubicBezTo>
                    <a:pt x="2047" y="2462"/>
                    <a:pt x="2440" y="2087"/>
                    <a:pt x="2446" y="1570"/>
                  </a:cubicBezTo>
                  <a:cubicBezTo>
                    <a:pt x="2453" y="1054"/>
                    <a:pt x="2070" y="669"/>
                    <a:pt x="1591" y="662"/>
                  </a:cubicBezTo>
                  <a:cubicBezTo>
                    <a:pt x="1112" y="656"/>
                    <a:pt x="718" y="1032"/>
                    <a:pt x="712" y="1548"/>
                  </a:cubicBezTo>
                  <a:lnTo>
                    <a:pt x="711" y="155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23" name="Google Shape;1723;p36"/>
            <p:cNvSpPr/>
            <p:nvPr/>
          </p:nvSpPr>
          <p:spPr>
            <a:xfrm>
              <a:off x="5969000" y="3567113"/>
              <a:ext cx="455612" cy="1338259"/>
            </a:xfrm>
            <a:custGeom>
              <a:rect b="b" l="l" r="r" t="t"/>
              <a:pathLst>
                <a:path extrusionOk="0" h="3717" w="1264">
                  <a:moveTo>
                    <a:pt x="971" y="3165"/>
                  </a:moveTo>
                  <a:cubicBezTo>
                    <a:pt x="971" y="3165"/>
                    <a:pt x="768" y="3164"/>
                    <a:pt x="765" y="2983"/>
                  </a:cubicBezTo>
                  <a:lnTo>
                    <a:pt x="803" y="9"/>
                  </a:lnTo>
                  <a:lnTo>
                    <a:pt x="101" y="0"/>
                  </a:lnTo>
                  <a:lnTo>
                    <a:pt x="64" y="2965"/>
                  </a:lnTo>
                  <a:cubicBezTo>
                    <a:pt x="64" y="2965"/>
                    <a:pt x="0" y="3699"/>
                    <a:pt x="696" y="3708"/>
                  </a:cubicBezTo>
                  <a:lnTo>
                    <a:pt x="696" y="3709"/>
                  </a:lnTo>
                  <a:lnTo>
                    <a:pt x="1256" y="3716"/>
                  </a:lnTo>
                  <a:lnTo>
                    <a:pt x="1263" y="3168"/>
                  </a:lnTo>
                  <a:lnTo>
                    <a:pt x="971" y="3165"/>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24" name="Google Shape;1724;p36"/>
            <p:cNvSpPr/>
            <p:nvPr/>
          </p:nvSpPr>
          <p:spPr>
            <a:xfrm>
              <a:off x="3562350" y="3786188"/>
              <a:ext cx="1069976" cy="1127128"/>
            </a:xfrm>
            <a:custGeom>
              <a:rect b="b" l="l" r="r" t="t"/>
              <a:pathLst>
                <a:path extrusionOk="0" h="3132" w="2971">
                  <a:moveTo>
                    <a:pt x="2366" y="1976"/>
                  </a:moveTo>
                  <a:cubicBezTo>
                    <a:pt x="2256" y="2216"/>
                    <a:pt x="2006" y="2472"/>
                    <a:pt x="1569" y="2468"/>
                  </a:cubicBezTo>
                  <a:cubicBezTo>
                    <a:pt x="1072" y="2462"/>
                    <a:pt x="710" y="2081"/>
                    <a:pt x="716" y="1556"/>
                  </a:cubicBezTo>
                  <a:cubicBezTo>
                    <a:pt x="720" y="1300"/>
                    <a:pt x="815" y="1064"/>
                    <a:pt x="966" y="910"/>
                  </a:cubicBezTo>
                  <a:cubicBezTo>
                    <a:pt x="1138" y="742"/>
                    <a:pt x="1337" y="657"/>
                    <a:pt x="1593" y="667"/>
                  </a:cubicBezTo>
                  <a:cubicBezTo>
                    <a:pt x="1976" y="670"/>
                    <a:pt x="2254" y="891"/>
                    <a:pt x="2376" y="1201"/>
                  </a:cubicBezTo>
                  <a:lnTo>
                    <a:pt x="2970" y="871"/>
                  </a:lnTo>
                  <a:cubicBezTo>
                    <a:pt x="2716" y="350"/>
                    <a:pt x="2184" y="19"/>
                    <a:pt x="1576" y="12"/>
                  </a:cubicBezTo>
                  <a:cubicBezTo>
                    <a:pt x="696" y="0"/>
                    <a:pt x="22" y="683"/>
                    <a:pt x="11" y="1545"/>
                  </a:cubicBezTo>
                  <a:cubicBezTo>
                    <a:pt x="0" y="2384"/>
                    <a:pt x="634" y="3111"/>
                    <a:pt x="1559" y="3123"/>
                  </a:cubicBezTo>
                  <a:cubicBezTo>
                    <a:pt x="2184" y="3131"/>
                    <a:pt x="2691" y="2793"/>
                    <a:pt x="2950" y="2314"/>
                  </a:cubicBezTo>
                  <a:lnTo>
                    <a:pt x="2379" y="1977"/>
                  </a:lnTo>
                  <a:lnTo>
                    <a:pt x="2366" y="1976"/>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25" name="Google Shape;1725;p36"/>
            <p:cNvSpPr/>
            <p:nvPr/>
          </p:nvSpPr>
          <p:spPr>
            <a:xfrm>
              <a:off x="6546850" y="3575050"/>
              <a:ext cx="492123" cy="1338266"/>
            </a:xfrm>
            <a:custGeom>
              <a:rect b="b" l="l" r="r" t="t"/>
              <a:pathLst>
                <a:path extrusionOk="0" h="3718" w="1365">
                  <a:moveTo>
                    <a:pt x="960" y="3164"/>
                  </a:moveTo>
                  <a:cubicBezTo>
                    <a:pt x="960" y="3164"/>
                    <a:pt x="756" y="3164"/>
                    <a:pt x="753" y="2983"/>
                  </a:cubicBezTo>
                  <a:lnTo>
                    <a:pt x="773" y="1401"/>
                  </a:lnTo>
                  <a:lnTo>
                    <a:pt x="1336" y="1408"/>
                  </a:lnTo>
                  <a:lnTo>
                    <a:pt x="1343" y="860"/>
                  </a:lnTo>
                  <a:lnTo>
                    <a:pt x="780" y="853"/>
                  </a:lnTo>
                  <a:lnTo>
                    <a:pt x="791" y="9"/>
                  </a:lnTo>
                  <a:lnTo>
                    <a:pt x="89" y="0"/>
                  </a:lnTo>
                  <a:lnTo>
                    <a:pt x="51" y="2965"/>
                  </a:lnTo>
                  <a:cubicBezTo>
                    <a:pt x="51" y="2965"/>
                    <a:pt x="0" y="3701"/>
                    <a:pt x="683" y="3708"/>
                  </a:cubicBezTo>
                  <a:lnTo>
                    <a:pt x="684" y="3708"/>
                  </a:lnTo>
                  <a:lnTo>
                    <a:pt x="1357" y="3717"/>
                  </a:lnTo>
                  <a:lnTo>
                    <a:pt x="1364" y="3169"/>
                  </a:lnTo>
                  <a:lnTo>
                    <a:pt x="960" y="3164"/>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2" showMasterSp="0">
  <p:cSld name="Title Slide v2">
    <p:bg>
      <p:bgPr>
        <a:solidFill>
          <a:srgbClr val="FFFFFF"/>
        </a:solidFill>
      </p:bgPr>
    </p:bg>
    <p:spTree>
      <p:nvGrpSpPr>
        <p:cNvPr id="1726" name="Shape 1726"/>
        <p:cNvGrpSpPr/>
        <p:nvPr/>
      </p:nvGrpSpPr>
      <p:grpSpPr>
        <a:xfrm>
          <a:off x="0" y="0"/>
          <a:ext cx="0" cy="0"/>
          <a:chOff x="0" y="0"/>
          <a:chExt cx="0" cy="0"/>
        </a:xfrm>
      </p:grpSpPr>
      <p:sp>
        <p:nvSpPr>
          <p:cNvPr id="1727" name="Google Shape;1727;p37"/>
          <p:cNvSpPr txBox="1"/>
          <p:nvPr>
            <p:ph type="ctrTitle"/>
          </p:nvPr>
        </p:nvSpPr>
        <p:spPr>
          <a:xfrm>
            <a:off x="1406700" y="1714500"/>
            <a:ext cx="5977800" cy="1413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28" name="Google Shape;1728;p37"/>
          <p:cNvSpPr txBox="1"/>
          <p:nvPr>
            <p:ph idx="1" type="subTitle"/>
          </p:nvPr>
        </p:nvSpPr>
        <p:spPr>
          <a:xfrm>
            <a:off x="1406700" y="3127506"/>
            <a:ext cx="5977800" cy="1701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Clr>
                <a:schemeClr val="accent2"/>
              </a:buClr>
              <a:buSzPts val="1100"/>
              <a:buFont typeface="Arial"/>
              <a:buNone/>
              <a:defRPr sz="11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1729" name="Google Shape;1729;p37"/>
          <p:cNvSpPr txBox="1"/>
          <p:nvPr>
            <p:ph idx="10" type="dt"/>
          </p:nvPr>
        </p:nvSpPr>
        <p:spPr>
          <a:xfrm>
            <a:off x="1406700" y="3310759"/>
            <a:ext cx="2997000" cy="2160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SzPts val="1100"/>
              <a:buNone/>
              <a:defRPr sz="1100">
                <a:solidFill>
                  <a:schemeClr val="accen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1730" name="Google Shape;1730;p37"/>
          <p:cNvGrpSpPr/>
          <p:nvPr/>
        </p:nvGrpSpPr>
        <p:grpSpPr>
          <a:xfrm>
            <a:off x="-4341" y="-1"/>
            <a:ext cx="9190323" cy="5143502"/>
            <a:chOff x="1258607" y="212725"/>
            <a:chExt cx="1035331" cy="579439"/>
          </a:xfrm>
        </p:grpSpPr>
        <p:sp>
          <p:nvSpPr>
            <p:cNvPr id="1731" name="Google Shape;1731;p37"/>
            <p:cNvSpPr/>
            <p:nvPr/>
          </p:nvSpPr>
          <p:spPr>
            <a:xfrm>
              <a:off x="1258607" y="536575"/>
              <a:ext cx="131763" cy="155575"/>
            </a:xfrm>
            <a:custGeom>
              <a:rect b="b" l="l" r="r" t="t"/>
              <a:pathLst>
                <a:path extrusionOk="0" h="433" w="368">
                  <a:moveTo>
                    <a:pt x="228" y="403"/>
                  </a:moveTo>
                  <a:cubicBezTo>
                    <a:pt x="331" y="343"/>
                    <a:pt x="367" y="211"/>
                    <a:pt x="307" y="108"/>
                  </a:cubicBezTo>
                  <a:cubicBezTo>
                    <a:pt x="267" y="38"/>
                    <a:pt x="195" y="0"/>
                    <a:pt x="120" y="0"/>
                  </a:cubicBezTo>
                  <a:cubicBezTo>
                    <a:pt x="83" y="0"/>
                    <a:pt x="46" y="9"/>
                    <a:pt x="12" y="29"/>
                  </a:cubicBezTo>
                  <a:cubicBezTo>
                    <a:pt x="8" y="31"/>
                    <a:pt x="4" y="34"/>
                    <a:pt x="0" y="36"/>
                  </a:cubicBezTo>
                  <a:lnTo>
                    <a:pt x="0" y="125"/>
                  </a:lnTo>
                  <a:cubicBezTo>
                    <a:pt x="12" y="109"/>
                    <a:pt x="27" y="96"/>
                    <a:pt x="45" y="85"/>
                  </a:cubicBezTo>
                  <a:cubicBezTo>
                    <a:pt x="68" y="72"/>
                    <a:pt x="94" y="65"/>
                    <a:pt x="120" y="65"/>
                  </a:cubicBezTo>
                  <a:lnTo>
                    <a:pt x="120" y="65"/>
                  </a:lnTo>
                  <a:cubicBezTo>
                    <a:pt x="174" y="65"/>
                    <a:pt x="224" y="94"/>
                    <a:pt x="251" y="140"/>
                  </a:cubicBezTo>
                  <a:cubicBezTo>
                    <a:pt x="271" y="175"/>
                    <a:pt x="276" y="216"/>
                    <a:pt x="266" y="255"/>
                  </a:cubicBezTo>
                  <a:cubicBezTo>
                    <a:pt x="255" y="294"/>
                    <a:pt x="230" y="326"/>
                    <a:pt x="195" y="346"/>
                  </a:cubicBezTo>
                  <a:cubicBezTo>
                    <a:pt x="172" y="359"/>
                    <a:pt x="147" y="366"/>
                    <a:pt x="120" y="366"/>
                  </a:cubicBezTo>
                  <a:cubicBezTo>
                    <a:pt x="73" y="366"/>
                    <a:pt x="28" y="344"/>
                    <a:pt x="0" y="307"/>
                  </a:cubicBezTo>
                  <a:lnTo>
                    <a:pt x="0" y="395"/>
                  </a:lnTo>
                  <a:cubicBezTo>
                    <a:pt x="36" y="419"/>
                    <a:pt x="78" y="432"/>
                    <a:pt x="120" y="432"/>
                  </a:cubicBezTo>
                  <a:cubicBezTo>
                    <a:pt x="157" y="432"/>
                    <a:pt x="194" y="422"/>
                    <a:pt x="228" y="403"/>
                  </a:cubicBezTo>
                </a:path>
              </a:pathLst>
            </a:custGeom>
            <a:solidFill>
              <a:schemeClr val="accent6">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32" name="Google Shape;1732;p37"/>
            <p:cNvSpPr/>
            <p:nvPr/>
          </p:nvSpPr>
          <p:spPr>
            <a:xfrm>
              <a:off x="2155825" y="382588"/>
              <a:ext cx="138113" cy="155575"/>
            </a:xfrm>
            <a:custGeom>
              <a:rect b="b" l="l" r="r" t="t"/>
              <a:pathLst>
                <a:path extrusionOk="0" h="433" w="382">
                  <a:moveTo>
                    <a:pt x="209" y="0"/>
                  </a:moveTo>
                  <a:cubicBezTo>
                    <a:pt x="172" y="0"/>
                    <a:pt x="135" y="9"/>
                    <a:pt x="101" y="29"/>
                  </a:cubicBezTo>
                  <a:cubicBezTo>
                    <a:pt x="49" y="58"/>
                    <a:pt x="15" y="106"/>
                    <a:pt x="0" y="160"/>
                  </a:cubicBezTo>
                  <a:cubicBezTo>
                    <a:pt x="22" y="165"/>
                    <a:pt x="42" y="175"/>
                    <a:pt x="61" y="187"/>
                  </a:cubicBezTo>
                  <a:cubicBezTo>
                    <a:pt x="62" y="183"/>
                    <a:pt x="63" y="180"/>
                    <a:pt x="63" y="177"/>
                  </a:cubicBezTo>
                  <a:cubicBezTo>
                    <a:pt x="74" y="138"/>
                    <a:pt x="99" y="105"/>
                    <a:pt x="134" y="85"/>
                  </a:cubicBezTo>
                  <a:cubicBezTo>
                    <a:pt x="156" y="72"/>
                    <a:pt x="182" y="65"/>
                    <a:pt x="209" y="65"/>
                  </a:cubicBezTo>
                  <a:lnTo>
                    <a:pt x="209" y="65"/>
                  </a:lnTo>
                  <a:cubicBezTo>
                    <a:pt x="262" y="65"/>
                    <a:pt x="312" y="94"/>
                    <a:pt x="339" y="140"/>
                  </a:cubicBezTo>
                  <a:cubicBezTo>
                    <a:pt x="381" y="212"/>
                    <a:pt x="356" y="304"/>
                    <a:pt x="284" y="346"/>
                  </a:cubicBezTo>
                  <a:cubicBezTo>
                    <a:pt x="261" y="359"/>
                    <a:pt x="235" y="366"/>
                    <a:pt x="209" y="366"/>
                  </a:cubicBezTo>
                  <a:cubicBezTo>
                    <a:pt x="192" y="366"/>
                    <a:pt x="176" y="363"/>
                    <a:pt x="160" y="358"/>
                  </a:cubicBezTo>
                  <a:cubicBezTo>
                    <a:pt x="161" y="380"/>
                    <a:pt x="159" y="403"/>
                    <a:pt x="153" y="424"/>
                  </a:cubicBezTo>
                  <a:cubicBezTo>
                    <a:pt x="171" y="429"/>
                    <a:pt x="190" y="432"/>
                    <a:pt x="209" y="432"/>
                  </a:cubicBezTo>
                  <a:cubicBezTo>
                    <a:pt x="246" y="432"/>
                    <a:pt x="283" y="422"/>
                    <a:pt x="317" y="403"/>
                  </a:cubicBezTo>
                  <a:cubicBezTo>
                    <a:pt x="338" y="390"/>
                    <a:pt x="356" y="375"/>
                    <a:pt x="371" y="358"/>
                  </a:cubicBezTo>
                  <a:lnTo>
                    <a:pt x="371" y="73"/>
                  </a:lnTo>
                  <a:cubicBezTo>
                    <a:pt x="330" y="26"/>
                    <a:pt x="270" y="0"/>
                    <a:pt x="209" y="0"/>
                  </a:cubicBezTo>
                </a:path>
              </a:pathLst>
            </a:custGeom>
            <a:solidFill>
              <a:schemeClr val="accent3">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33" name="Google Shape;1733;p37"/>
            <p:cNvSpPr/>
            <p:nvPr/>
          </p:nvSpPr>
          <p:spPr>
            <a:xfrm>
              <a:off x="1501775" y="536575"/>
              <a:ext cx="531814" cy="255589"/>
            </a:xfrm>
            <a:custGeom>
              <a:rect b="b" l="l" r="r" t="t"/>
              <a:pathLst>
                <a:path extrusionOk="0" h="711" w="1478">
                  <a:moveTo>
                    <a:pt x="1417" y="139"/>
                  </a:moveTo>
                  <a:cubicBezTo>
                    <a:pt x="1358" y="35"/>
                    <a:pt x="1226" y="0"/>
                    <a:pt x="1122" y="60"/>
                  </a:cubicBezTo>
                  <a:lnTo>
                    <a:pt x="24" y="694"/>
                  </a:lnTo>
                  <a:cubicBezTo>
                    <a:pt x="15" y="699"/>
                    <a:pt x="7" y="704"/>
                    <a:pt x="0" y="710"/>
                  </a:cubicBezTo>
                  <a:lnTo>
                    <a:pt x="859" y="710"/>
                  </a:lnTo>
                  <a:lnTo>
                    <a:pt x="1338" y="434"/>
                  </a:lnTo>
                  <a:cubicBezTo>
                    <a:pt x="1442" y="374"/>
                    <a:pt x="1477" y="242"/>
                    <a:pt x="1417" y="139"/>
                  </a:cubicBezTo>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34" name="Google Shape;1734;p37"/>
            <p:cNvSpPr/>
            <p:nvPr/>
          </p:nvSpPr>
          <p:spPr>
            <a:xfrm>
              <a:off x="1785938" y="212725"/>
              <a:ext cx="368300" cy="160338"/>
            </a:xfrm>
            <a:custGeom>
              <a:rect b="b" l="l" r="r" t="t"/>
              <a:pathLst>
                <a:path extrusionOk="0" h="446" w="1023">
                  <a:moveTo>
                    <a:pt x="60" y="306"/>
                  </a:moveTo>
                  <a:cubicBezTo>
                    <a:pt x="120" y="410"/>
                    <a:pt x="252" y="445"/>
                    <a:pt x="355" y="386"/>
                  </a:cubicBezTo>
                  <a:lnTo>
                    <a:pt x="1022" y="0"/>
                  </a:lnTo>
                  <a:lnTo>
                    <a:pt x="159" y="0"/>
                  </a:lnTo>
                  <a:lnTo>
                    <a:pt x="139" y="11"/>
                  </a:lnTo>
                  <a:cubicBezTo>
                    <a:pt x="36" y="71"/>
                    <a:pt x="0" y="203"/>
                    <a:pt x="60" y="306"/>
                  </a:cubicBezTo>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35" name="Google Shape;1735;p37"/>
            <p:cNvSpPr/>
            <p:nvPr/>
          </p:nvSpPr>
          <p:spPr>
            <a:xfrm>
              <a:off x="2048630" y="433804"/>
              <a:ext cx="163512" cy="169863"/>
            </a:xfrm>
            <a:custGeom>
              <a:rect b="b" l="l" r="r" t="t"/>
              <a:pathLst>
                <a:path extrusionOk="0" h="471" w="456">
                  <a:moveTo>
                    <a:pt x="324" y="179"/>
                  </a:moveTo>
                  <a:cubicBezTo>
                    <a:pt x="294" y="127"/>
                    <a:pt x="288" y="68"/>
                    <a:pt x="302" y="15"/>
                  </a:cubicBezTo>
                  <a:cubicBezTo>
                    <a:pt x="249" y="0"/>
                    <a:pt x="190" y="6"/>
                    <a:pt x="138" y="36"/>
                  </a:cubicBezTo>
                  <a:cubicBezTo>
                    <a:pt x="35" y="96"/>
                    <a:pt x="0" y="228"/>
                    <a:pt x="59" y="331"/>
                  </a:cubicBezTo>
                  <a:cubicBezTo>
                    <a:pt x="119" y="435"/>
                    <a:pt x="251" y="470"/>
                    <a:pt x="354" y="410"/>
                  </a:cubicBezTo>
                  <a:cubicBezTo>
                    <a:pt x="406" y="380"/>
                    <a:pt x="441" y="333"/>
                    <a:pt x="455" y="279"/>
                  </a:cubicBezTo>
                  <a:cubicBezTo>
                    <a:pt x="402" y="265"/>
                    <a:pt x="354" y="230"/>
                    <a:pt x="324" y="179"/>
                  </a:cubicBezTo>
                </a:path>
              </a:pathLst>
            </a:custGeom>
            <a:solidFill>
              <a:schemeClr val="accent3">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36" name="Google Shape;1736;p37"/>
            <p:cNvSpPr/>
            <p:nvPr/>
          </p:nvSpPr>
          <p:spPr>
            <a:xfrm>
              <a:off x="2174875" y="449263"/>
              <a:ext cx="38100" cy="61912"/>
            </a:xfrm>
            <a:custGeom>
              <a:rect b="b" l="l" r="r" t="t"/>
              <a:pathLst>
                <a:path extrusionOk="0" h="172" w="107">
                  <a:moveTo>
                    <a:pt x="24" y="104"/>
                  </a:moveTo>
                  <a:cubicBezTo>
                    <a:pt x="43" y="136"/>
                    <a:pt x="72" y="159"/>
                    <a:pt x="106" y="171"/>
                  </a:cubicBezTo>
                  <a:cubicBezTo>
                    <a:pt x="104" y="138"/>
                    <a:pt x="95" y="104"/>
                    <a:pt x="77" y="73"/>
                  </a:cubicBezTo>
                  <a:cubicBezTo>
                    <a:pt x="60" y="42"/>
                    <a:pt x="35" y="18"/>
                    <a:pt x="7" y="0"/>
                  </a:cubicBezTo>
                  <a:cubicBezTo>
                    <a:pt x="0" y="35"/>
                    <a:pt x="6" y="72"/>
                    <a:pt x="24" y="104"/>
                  </a:cubicBezTo>
                </a:path>
              </a:pathLst>
            </a:custGeom>
            <a:solidFill>
              <a:schemeClr val="accent3">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37" name="Google Shape;1737;p37"/>
            <p:cNvSpPr/>
            <p:nvPr/>
          </p:nvSpPr>
          <p:spPr>
            <a:xfrm>
              <a:off x="2151063" y="439738"/>
              <a:ext cx="63500" cy="95250"/>
            </a:xfrm>
            <a:custGeom>
              <a:rect b="b" l="l" r="r" t="t"/>
              <a:pathLst>
                <a:path extrusionOk="0" h="265" w="176">
                  <a:moveTo>
                    <a:pt x="174" y="198"/>
                  </a:moveTo>
                  <a:cubicBezTo>
                    <a:pt x="140" y="186"/>
                    <a:pt x="111" y="163"/>
                    <a:pt x="92" y="131"/>
                  </a:cubicBezTo>
                  <a:cubicBezTo>
                    <a:pt x="74" y="99"/>
                    <a:pt x="68" y="62"/>
                    <a:pt x="75" y="27"/>
                  </a:cubicBezTo>
                  <a:cubicBezTo>
                    <a:pt x="56" y="15"/>
                    <a:pt x="36" y="5"/>
                    <a:pt x="14" y="0"/>
                  </a:cubicBezTo>
                  <a:cubicBezTo>
                    <a:pt x="0" y="53"/>
                    <a:pt x="6" y="112"/>
                    <a:pt x="36" y="164"/>
                  </a:cubicBezTo>
                  <a:cubicBezTo>
                    <a:pt x="66" y="215"/>
                    <a:pt x="114" y="250"/>
                    <a:pt x="167" y="264"/>
                  </a:cubicBezTo>
                  <a:cubicBezTo>
                    <a:pt x="173" y="243"/>
                    <a:pt x="175" y="220"/>
                    <a:pt x="174" y="198"/>
                  </a:cubicBezTo>
                </a:path>
              </a:pathLst>
            </a:custGeom>
            <a:solidFill>
              <a:schemeClr val="accent3">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738" name="Google Shape;1738;p37"/>
          <p:cNvGrpSpPr/>
          <p:nvPr/>
        </p:nvGrpSpPr>
        <p:grpSpPr>
          <a:xfrm>
            <a:off x="353707" y="332822"/>
            <a:ext cx="1059675" cy="414678"/>
            <a:chOff x="3562350" y="3567113"/>
            <a:chExt cx="3476623" cy="1360491"/>
          </a:xfrm>
        </p:grpSpPr>
        <p:sp>
          <p:nvSpPr>
            <p:cNvPr id="1739" name="Google Shape;1739;p37"/>
            <p:cNvSpPr/>
            <p:nvPr/>
          </p:nvSpPr>
          <p:spPr>
            <a:xfrm>
              <a:off x="4710113" y="3800475"/>
              <a:ext cx="1136651" cy="1127129"/>
            </a:xfrm>
            <a:custGeom>
              <a:rect b="b" l="l" r="r" t="t"/>
              <a:pathLst>
                <a:path extrusionOk="0" h="3130" w="3158">
                  <a:moveTo>
                    <a:pt x="10" y="1539"/>
                  </a:moveTo>
                  <a:cubicBezTo>
                    <a:pt x="19" y="790"/>
                    <a:pt x="578" y="0"/>
                    <a:pt x="1599" y="13"/>
                  </a:cubicBezTo>
                  <a:cubicBezTo>
                    <a:pt x="2619" y="26"/>
                    <a:pt x="3157" y="830"/>
                    <a:pt x="3148" y="1584"/>
                  </a:cubicBezTo>
                  <a:cubicBezTo>
                    <a:pt x="3138" y="2341"/>
                    <a:pt x="2579" y="3129"/>
                    <a:pt x="1560" y="3116"/>
                  </a:cubicBezTo>
                  <a:cubicBezTo>
                    <a:pt x="539" y="3104"/>
                    <a:pt x="0" y="2302"/>
                    <a:pt x="10" y="1545"/>
                  </a:cubicBezTo>
                  <a:lnTo>
                    <a:pt x="10" y="1539"/>
                  </a:lnTo>
                  <a:close/>
                  <a:moveTo>
                    <a:pt x="711" y="1553"/>
                  </a:moveTo>
                  <a:cubicBezTo>
                    <a:pt x="705" y="2065"/>
                    <a:pt x="1089" y="2451"/>
                    <a:pt x="1568" y="2456"/>
                  </a:cubicBezTo>
                  <a:cubicBezTo>
                    <a:pt x="2047" y="2462"/>
                    <a:pt x="2440" y="2087"/>
                    <a:pt x="2446" y="1570"/>
                  </a:cubicBezTo>
                  <a:cubicBezTo>
                    <a:pt x="2453" y="1054"/>
                    <a:pt x="2070" y="669"/>
                    <a:pt x="1591" y="662"/>
                  </a:cubicBezTo>
                  <a:cubicBezTo>
                    <a:pt x="1112" y="656"/>
                    <a:pt x="718" y="1032"/>
                    <a:pt x="712" y="1548"/>
                  </a:cubicBezTo>
                  <a:lnTo>
                    <a:pt x="711" y="155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40" name="Google Shape;1740;p37"/>
            <p:cNvSpPr/>
            <p:nvPr/>
          </p:nvSpPr>
          <p:spPr>
            <a:xfrm>
              <a:off x="5969000" y="3567113"/>
              <a:ext cx="455612" cy="1338259"/>
            </a:xfrm>
            <a:custGeom>
              <a:rect b="b" l="l" r="r" t="t"/>
              <a:pathLst>
                <a:path extrusionOk="0" h="3717" w="1264">
                  <a:moveTo>
                    <a:pt x="971" y="3165"/>
                  </a:moveTo>
                  <a:cubicBezTo>
                    <a:pt x="971" y="3165"/>
                    <a:pt x="768" y="3164"/>
                    <a:pt x="765" y="2983"/>
                  </a:cubicBezTo>
                  <a:lnTo>
                    <a:pt x="803" y="9"/>
                  </a:lnTo>
                  <a:lnTo>
                    <a:pt x="101" y="0"/>
                  </a:lnTo>
                  <a:lnTo>
                    <a:pt x="64" y="2965"/>
                  </a:lnTo>
                  <a:cubicBezTo>
                    <a:pt x="64" y="2965"/>
                    <a:pt x="0" y="3699"/>
                    <a:pt x="696" y="3708"/>
                  </a:cubicBezTo>
                  <a:lnTo>
                    <a:pt x="696" y="3709"/>
                  </a:lnTo>
                  <a:lnTo>
                    <a:pt x="1256" y="3716"/>
                  </a:lnTo>
                  <a:lnTo>
                    <a:pt x="1263" y="3168"/>
                  </a:lnTo>
                  <a:lnTo>
                    <a:pt x="971" y="3165"/>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41" name="Google Shape;1741;p37"/>
            <p:cNvSpPr/>
            <p:nvPr/>
          </p:nvSpPr>
          <p:spPr>
            <a:xfrm>
              <a:off x="3562350" y="3786188"/>
              <a:ext cx="1069976" cy="1127128"/>
            </a:xfrm>
            <a:custGeom>
              <a:rect b="b" l="l" r="r" t="t"/>
              <a:pathLst>
                <a:path extrusionOk="0" h="3132" w="2971">
                  <a:moveTo>
                    <a:pt x="2366" y="1976"/>
                  </a:moveTo>
                  <a:cubicBezTo>
                    <a:pt x="2256" y="2216"/>
                    <a:pt x="2006" y="2472"/>
                    <a:pt x="1569" y="2468"/>
                  </a:cubicBezTo>
                  <a:cubicBezTo>
                    <a:pt x="1072" y="2462"/>
                    <a:pt x="710" y="2081"/>
                    <a:pt x="716" y="1556"/>
                  </a:cubicBezTo>
                  <a:cubicBezTo>
                    <a:pt x="720" y="1300"/>
                    <a:pt x="815" y="1064"/>
                    <a:pt x="966" y="910"/>
                  </a:cubicBezTo>
                  <a:cubicBezTo>
                    <a:pt x="1138" y="742"/>
                    <a:pt x="1337" y="657"/>
                    <a:pt x="1593" y="667"/>
                  </a:cubicBezTo>
                  <a:cubicBezTo>
                    <a:pt x="1976" y="670"/>
                    <a:pt x="2254" y="891"/>
                    <a:pt x="2376" y="1201"/>
                  </a:cubicBezTo>
                  <a:lnTo>
                    <a:pt x="2970" y="871"/>
                  </a:lnTo>
                  <a:cubicBezTo>
                    <a:pt x="2716" y="350"/>
                    <a:pt x="2184" y="19"/>
                    <a:pt x="1576" y="12"/>
                  </a:cubicBezTo>
                  <a:cubicBezTo>
                    <a:pt x="696" y="0"/>
                    <a:pt x="22" y="683"/>
                    <a:pt x="11" y="1545"/>
                  </a:cubicBezTo>
                  <a:cubicBezTo>
                    <a:pt x="0" y="2384"/>
                    <a:pt x="634" y="3111"/>
                    <a:pt x="1559" y="3123"/>
                  </a:cubicBezTo>
                  <a:cubicBezTo>
                    <a:pt x="2184" y="3131"/>
                    <a:pt x="2691" y="2793"/>
                    <a:pt x="2950" y="2314"/>
                  </a:cubicBezTo>
                  <a:lnTo>
                    <a:pt x="2379" y="1977"/>
                  </a:lnTo>
                  <a:lnTo>
                    <a:pt x="2366" y="1976"/>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42" name="Google Shape;1742;p37"/>
            <p:cNvSpPr/>
            <p:nvPr/>
          </p:nvSpPr>
          <p:spPr>
            <a:xfrm>
              <a:off x="6546850" y="3575050"/>
              <a:ext cx="492123" cy="1338266"/>
            </a:xfrm>
            <a:custGeom>
              <a:rect b="b" l="l" r="r" t="t"/>
              <a:pathLst>
                <a:path extrusionOk="0" h="3718" w="1365">
                  <a:moveTo>
                    <a:pt x="960" y="3164"/>
                  </a:moveTo>
                  <a:cubicBezTo>
                    <a:pt x="960" y="3164"/>
                    <a:pt x="756" y="3164"/>
                    <a:pt x="753" y="2983"/>
                  </a:cubicBezTo>
                  <a:lnTo>
                    <a:pt x="773" y="1401"/>
                  </a:lnTo>
                  <a:lnTo>
                    <a:pt x="1336" y="1408"/>
                  </a:lnTo>
                  <a:lnTo>
                    <a:pt x="1343" y="860"/>
                  </a:lnTo>
                  <a:lnTo>
                    <a:pt x="780" y="853"/>
                  </a:lnTo>
                  <a:lnTo>
                    <a:pt x="791" y="9"/>
                  </a:lnTo>
                  <a:lnTo>
                    <a:pt x="89" y="0"/>
                  </a:lnTo>
                  <a:lnTo>
                    <a:pt x="51" y="2965"/>
                  </a:lnTo>
                  <a:cubicBezTo>
                    <a:pt x="51" y="2965"/>
                    <a:pt x="0" y="3701"/>
                    <a:pt x="683" y="3708"/>
                  </a:cubicBezTo>
                  <a:lnTo>
                    <a:pt x="684" y="3708"/>
                  </a:lnTo>
                  <a:lnTo>
                    <a:pt x="1357" y="3717"/>
                  </a:lnTo>
                  <a:lnTo>
                    <a:pt x="1364" y="3169"/>
                  </a:lnTo>
                  <a:lnTo>
                    <a:pt x="960" y="3164"/>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v3" showMasterSp="0">
  <p:cSld name="Title Slide v3">
    <p:bg>
      <p:bgPr>
        <a:solidFill>
          <a:srgbClr val="FFFFFF"/>
        </a:solidFill>
      </p:bgPr>
    </p:bg>
    <p:spTree>
      <p:nvGrpSpPr>
        <p:cNvPr id="1743" name="Shape 1743"/>
        <p:cNvGrpSpPr/>
        <p:nvPr/>
      </p:nvGrpSpPr>
      <p:grpSpPr>
        <a:xfrm>
          <a:off x="0" y="0"/>
          <a:ext cx="0" cy="0"/>
          <a:chOff x="0" y="0"/>
          <a:chExt cx="0" cy="0"/>
        </a:xfrm>
      </p:grpSpPr>
      <p:sp>
        <p:nvSpPr>
          <p:cNvPr id="1744" name="Google Shape;1744;p38"/>
          <p:cNvSpPr txBox="1"/>
          <p:nvPr>
            <p:ph type="ctrTitle"/>
          </p:nvPr>
        </p:nvSpPr>
        <p:spPr>
          <a:xfrm>
            <a:off x="1406700" y="1714500"/>
            <a:ext cx="5977800" cy="1413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45" name="Google Shape;1745;p38"/>
          <p:cNvSpPr txBox="1"/>
          <p:nvPr>
            <p:ph idx="1" type="subTitle"/>
          </p:nvPr>
        </p:nvSpPr>
        <p:spPr>
          <a:xfrm>
            <a:off x="1406700" y="3127506"/>
            <a:ext cx="5977800" cy="1701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Clr>
                <a:schemeClr val="accent2"/>
              </a:buClr>
              <a:buSzPts val="1100"/>
              <a:buFont typeface="Arial"/>
              <a:buNone/>
              <a:defRPr sz="11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1746" name="Google Shape;1746;p38"/>
          <p:cNvSpPr txBox="1"/>
          <p:nvPr>
            <p:ph idx="10" type="dt"/>
          </p:nvPr>
        </p:nvSpPr>
        <p:spPr>
          <a:xfrm>
            <a:off x="1406700" y="3310759"/>
            <a:ext cx="2997000" cy="2160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SzPts val="1100"/>
              <a:buNone/>
              <a:defRPr sz="1100">
                <a:solidFill>
                  <a:schemeClr val="accen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1747" name="Google Shape;1747;p38"/>
          <p:cNvGrpSpPr/>
          <p:nvPr/>
        </p:nvGrpSpPr>
        <p:grpSpPr>
          <a:xfrm>
            <a:off x="-4341" y="-1"/>
            <a:ext cx="9190323" cy="5143502"/>
            <a:chOff x="1258607" y="212725"/>
            <a:chExt cx="1035331" cy="579439"/>
          </a:xfrm>
        </p:grpSpPr>
        <p:sp>
          <p:nvSpPr>
            <p:cNvPr id="1748" name="Google Shape;1748;p38"/>
            <p:cNvSpPr/>
            <p:nvPr/>
          </p:nvSpPr>
          <p:spPr>
            <a:xfrm>
              <a:off x="1258607" y="536575"/>
              <a:ext cx="131763" cy="155575"/>
            </a:xfrm>
            <a:custGeom>
              <a:rect b="b" l="l" r="r" t="t"/>
              <a:pathLst>
                <a:path extrusionOk="0" h="433" w="368">
                  <a:moveTo>
                    <a:pt x="228" y="403"/>
                  </a:moveTo>
                  <a:cubicBezTo>
                    <a:pt x="331" y="343"/>
                    <a:pt x="367" y="211"/>
                    <a:pt x="307" y="108"/>
                  </a:cubicBezTo>
                  <a:cubicBezTo>
                    <a:pt x="267" y="38"/>
                    <a:pt x="195" y="0"/>
                    <a:pt x="120" y="0"/>
                  </a:cubicBezTo>
                  <a:cubicBezTo>
                    <a:pt x="83" y="0"/>
                    <a:pt x="46" y="9"/>
                    <a:pt x="12" y="29"/>
                  </a:cubicBezTo>
                  <a:cubicBezTo>
                    <a:pt x="8" y="31"/>
                    <a:pt x="4" y="34"/>
                    <a:pt x="0" y="36"/>
                  </a:cubicBezTo>
                  <a:lnTo>
                    <a:pt x="0" y="125"/>
                  </a:lnTo>
                  <a:cubicBezTo>
                    <a:pt x="12" y="109"/>
                    <a:pt x="27" y="96"/>
                    <a:pt x="45" y="85"/>
                  </a:cubicBezTo>
                  <a:cubicBezTo>
                    <a:pt x="68" y="72"/>
                    <a:pt x="94" y="65"/>
                    <a:pt x="120" y="65"/>
                  </a:cubicBezTo>
                  <a:lnTo>
                    <a:pt x="120" y="65"/>
                  </a:lnTo>
                  <a:cubicBezTo>
                    <a:pt x="174" y="65"/>
                    <a:pt x="224" y="94"/>
                    <a:pt x="251" y="140"/>
                  </a:cubicBezTo>
                  <a:cubicBezTo>
                    <a:pt x="271" y="175"/>
                    <a:pt x="276" y="216"/>
                    <a:pt x="266" y="255"/>
                  </a:cubicBezTo>
                  <a:cubicBezTo>
                    <a:pt x="255" y="294"/>
                    <a:pt x="230" y="326"/>
                    <a:pt x="195" y="346"/>
                  </a:cubicBezTo>
                  <a:cubicBezTo>
                    <a:pt x="172" y="359"/>
                    <a:pt x="147" y="366"/>
                    <a:pt x="120" y="366"/>
                  </a:cubicBezTo>
                  <a:cubicBezTo>
                    <a:pt x="73" y="366"/>
                    <a:pt x="28" y="344"/>
                    <a:pt x="0" y="307"/>
                  </a:cubicBezTo>
                  <a:lnTo>
                    <a:pt x="0" y="395"/>
                  </a:lnTo>
                  <a:cubicBezTo>
                    <a:pt x="36" y="419"/>
                    <a:pt x="78" y="432"/>
                    <a:pt x="120" y="432"/>
                  </a:cubicBezTo>
                  <a:cubicBezTo>
                    <a:pt x="157" y="432"/>
                    <a:pt x="194" y="422"/>
                    <a:pt x="228" y="403"/>
                  </a:cubicBezTo>
                </a:path>
              </a:pathLst>
            </a:custGeom>
            <a:solidFill>
              <a:schemeClr val="accent5">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49" name="Google Shape;1749;p38"/>
            <p:cNvSpPr/>
            <p:nvPr/>
          </p:nvSpPr>
          <p:spPr>
            <a:xfrm>
              <a:off x="2155825" y="382588"/>
              <a:ext cx="138113" cy="155575"/>
            </a:xfrm>
            <a:custGeom>
              <a:rect b="b" l="l" r="r" t="t"/>
              <a:pathLst>
                <a:path extrusionOk="0" h="433" w="382">
                  <a:moveTo>
                    <a:pt x="209" y="0"/>
                  </a:moveTo>
                  <a:cubicBezTo>
                    <a:pt x="172" y="0"/>
                    <a:pt x="135" y="9"/>
                    <a:pt x="101" y="29"/>
                  </a:cubicBezTo>
                  <a:cubicBezTo>
                    <a:pt x="49" y="58"/>
                    <a:pt x="15" y="106"/>
                    <a:pt x="0" y="160"/>
                  </a:cubicBezTo>
                  <a:cubicBezTo>
                    <a:pt x="22" y="165"/>
                    <a:pt x="42" y="175"/>
                    <a:pt x="61" y="187"/>
                  </a:cubicBezTo>
                  <a:cubicBezTo>
                    <a:pt x="62" y="183"/>
                    <a:pt x="63" y="180"/>
                    <a:pt x="63" y="177"/>
                  </a:cubicBezTo>
                  <a:cubicBezTo>
                    <a:pt x="74" y="138"/>
                    <a:pt x="99" y="105"/>
                    <a:pt x="134" y="85"/>
                  </a:cubicBezTo>
                  <a:cubicBezTo>
                    <a:pt x="156" y="72"/>
                    <a:pt x="182" y="65"/>
                    <a:pt x="209" y="65"/>
                  </a:cubicBezTo>
                  <a:lnTo>
                    <a:pt x="209" y="65"/>
                  </a:lnTo>
                  <a:cubicBezTo>
                    <a:pt x="262" y="65"/>
                    <a:pt x="312" y="94"/>
                    <a:pt x="339" y="140"/>
                  </a:cubicBezTo>
                  <a:cubicBezTo>
                    <a:pt x="381" y="212"/>
                    <a:pt x="356" y="304"/>
                    <a:pt x="284" y="346"/>
                  </a:cubicBezTo>
                  <a:cubicBezTo>
                    <a:pt x="261" y="359"/>
                    <a:pt x="235" y="366"/>
                    <a:pt x="209" y="366"/>
                  </a:cubicBezTo>
                  <a:cubicBezTo>
                    <a:pt x="192" y="366"/>
                    <a:pt x="176" y="363"/>
                    <a:pt x="160" y="358"/>
                  </a:cubicBezTo>
                  <a:cubicBezTo>
                    <a:pt x="161" y="380"/>
                    <a:pt x="159" y="403"/>
                    <a:pt x="153" y="424"/>
                  </a:cubicBezTo>
                  <a:cubicBezTo>
                    <a:pt x="171" y="429"/>
                    <a:pt x="190" y="432"/>
                    <a:pt x="209" y="432"/>
                  </a:cubicBezTo>
                  <a:cubicBezTo>
                    <a:pt x="246" y="432"/>
                    <a:pt x="283" y="422"/>
                    <a:pt x="317" y="403"/>
                  </a:cubicBezTo>
                  <a:cubicBezTo>
                    <a:pt x="338" y="390"/>
                    <a:pt x="356" y="375"/>
                    <a:pt x="371" y="358"/>
                  </a:cubicBezTo>
                  <a:lnTo>
                    <a:pt x="371" y="73"/>
                  </a:lnTo>
                  <a:cubicBezTo>
                    <a:pt x="330" y="26"/>
                    <a:pt x="270" y="0"/>
                    <a:pt x="209" y="0"/>
                  </a:cubicBezTo>
                </a:path>
              </a:pathLst>
            </a:custGeom>
            <a:solidFill>
              <a:schemeClr val="accen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50" name="Google Shape;1750;p38"/>
            <p:cNvSpPr/>
            <p:nvPr/>
          </p:nvSpPr>
          <p:spPr>
            <a:xfrm>
              <a:off x="1501775" y="536575"/>
              <a:ext cx="531814" cy="255589"/>
            </a:xfrm>
            <a:custGeom>
              <a:rect b="b" l="l" r="r" t="t"/>
              <a:pathLst>
                <a:path extrusionOk="0" h="711" w="1478">
                  <a:moveTo>
                    <a:pt x="1417" y="139"/>
                  </a:moveTo>
                  <a:cubicBezTo>
                    <a:pt x="1358" y="35"/>
                    <a:pt x="1226" y="0"/>
                    <a:pt x="1122" y="60"/>
                  </a:cubicBezTo>
                  <a:lnTo>
                    <a:pt x="24" y="694"/>
                  </a:lnTo>
                  <a:cubicBezTo>
                    <a:pt x="15" y="699"/>
                    <a:pt x="7" y="704"/>
                    <a:pt x="0" y="710"/>
                  </a:cubicBezTo>
                  <a:lnTo>
                    <a:pt x="859" y="710"/>
                  </a:lnTo>
                  <a:lnTo>
                    <a:pt x="1338" y="434"/>
                  </a:lnTo>
                  <a:cubicBezTo>
                    <a:pt x="1442" y="374"/>
                    <a:pt x="1477" y="242"/>
                    <a:pt x="1417" y="139"/>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51" name="Google Shape;1751;p38"/>
            <p:cNvSpPr/>
            <p:nvPr/>
          </p:nvSpPr>
          <p:spPr>
            <a:xfrm>
              <a:off x="1785938" y="212725"/>
              <a:ext cx="368300" cy="160338"/>
            </a:xfrm>
            <a:custGeom>
              <a:rect b="b" l="l" r="r" t="t"/>
              <a:pathLst>
                <a:path extrusionOk="0" h="446" w="1023">
                  <a:moveTo>
                    <a:pt x="60" y="306"/>
                  </a:moveTo>
                  <a:cubicBezTo>
                    <a:pt x="120" y="410"/>
                    <a:pt x="252" y="445"/>
                    <a:pt x="355" y="386"/>
                  </a:cubicBezTo>
                  <a:lnTo>
                    <a:pt x="1022" y="0"/>
                  </a:lnTo>
                  <a:lnTo>
                    <a:pt x="159" y="0"/>
                  </a:lnTo>
                  <a:lnTo>
                    <a:pt x="139" y="11"/>
                  </a:lnTo>
                  <a:cubicBezTo>
                    <a:pt x="36" y="71"/>
                    <a:pt x="0" y="203"/>
                    <a:pt x="60" y="306"/>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52" name="Google Shape;1752;p38"/>
            <p:cNvSpPr/>
            <p:nvPr/>
          </p:nvSpPr>
          <p:spPr>
            <a:xfrm>
              <a:off x="2048630" y="433804"/>
              <a:ext cx="163512" cy="169863"/>
            </a:xfrm>
            <a:custGeom>
              <a:rect b="b" l="l" r="r" t="t"/>
              <a:pathLst>
                <a:path extrusionOk="0" h="471" w="456">
                  <a:moveTo>
                    <a:pt x="324" y="179"/>
                  </a:moveTo>
                  <a:cubicBezTo>
                    <a:pt x="294" y="127"/>
                    <a:pt x="288" y="68"/>
                    <a:pt x="302" y="15"/>
                  </a:cubicBezTo>
                  <a:cubicBezTo>
                    <a:pt x="249" y="0"/>
                    <a:pt x="190" y="6"/>
                    <a:pt x="138" y="36"/>
                  </a:cubicBezTo>
                  <a:cubicBezTo>
                    <a:pt x="35" y="96"/>
                    <a:pt x="0" y="228"/>
                    <a:pt x="59" y="331"/>
                  </a:cubicBezTo>
                  <a:cubicBezTo>
                    <a:pt x="119" y="435"/>
                    <a:pt x="251" y="470"/>
                    <a:pt x="354" y="410"/>
                  </a:cubicBezTo>
                  <a:cubicBezTo>
                    <a:pt x="406" y="380"/>
                    <a:pt x="441" y="333"/>
                    <a:pt x="455" y="279"/>
                  </a:cubicBezTo>
                  <a:cubicBezTo>
                    <a:pt x="402" y="265"/>
                    <a:pt x="354" y="230"/>
                    <a:pt x="324" y="179"/>
                  </a:cubicBezTo>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53" name="Google Shape;1753;p38"/>
            <p:cNvSpPr/>
            <p:nvPr/>
          </p:nvSpPr>
          <p:spPr>
            <a:xfrm>
              <a:off x="2174875" y="449263"/>
              <a:ext cx="38100" cy="61912"/>
            </a:xfrm>
            <a:custGeom>
              <a:rect b="b" l="l" r="r" t="t"/>
              <a:pathLst>
                <a:path extrusionOk="0" h="172" w="107">
                  <a:moveTo>
                    <a:pt x="24" y="104"/>
                  </a:moveTo>
                  <a:cubicBezTo>
                    <a:pt x="43" y="136"/>
                    <a:pt x="72" y="159"/>
                    <a:pt x="106" y="171"/>
                  </a:cubicBezTo>
                  <a:cubicBezTo>
                    <a:pt x="104" y="138"/>
                    <a:pt x="95" y="104"/>
                    <a:pt x="77" y="73"/>
                  </a:cubicBezTo>
                  <a:cubicBezTo>
                    <a:pt x="60" y="42"/>
                    <a:pt x="35" y="18"/>
                    <a:pt x="7" y="0"/>
                  </a:cubicBezTo>
                  <a:cubicBezTo>
                    <a:pt x="0" y="35"/>
                    <a:pt x="6" y="72"/>
                    <a:pt x="24" y="104"/>
                  </a:cubicBezTo>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54" name="Google Shape;1754;p38"/>
            <p:cNvSpPr/>
            <p:nvPr/>
          </p:nvSpPr>
          <p:spPr>
            <a:xfrm>
              <a:off x="2151063" y="439738"/>
              <a:ext cx="63500" cy="95250"/>
            </a:xfrm>
            <a:custGeom>
              <a:rect b="b" l="l" r="r" t="t"/>
              <a:pathLst>
                <a:path extrusionOk="0" h="265" w="176">
                  <a:moveTo>
                    <a:pt x="174" y="198"/>
                  </a:moveTo>
                  <a:cubicBezTo>
                    <a:pt x="140" y="186"/>
                    <a:pt x="111" y="163"/>
                    <a:pt x="92" y="131"/>
                  </a:cubicBezTo>
                  <a:cubicBezTo>
                    <a:pt x="74" y="99"/>
                    <a:pt x="68" y="62"/>
                    <a:pt x="75" y="27"/>
                  </a:cubicBezTo>
                  <a:cubicBezTo>
                    <a:pt x="56" y="15"/>
                    <a:pt x="36" y="5"/>
                    <a:pt x="14" y="0"/>
                  </a:cubicBezTo>
                  <a:cubicBezTo>
                    <a:pt x="0" y="53"/>
                    <a:pt x="6" y="112"/>
                    <a:pt x="36" y="164"/>
                  </a:cubicBezTo>
                  <a:cubicBezTo>
                    <a:pt x="66" y="215"/>
                    <a:pt x="114" y="250"/>
                    <a:pt x="167" y="264"/>
                  </a:cubicBezTo>
                  <a:cubicBezTo>
                    <a:pt x="173" y="243"/>
                    <a:pt x="175" y="220"/>
                    <a:pt x="174" y="198"/>
                  </a:cubicBezTo>
                </a:path>
              </a:pathLst>
            </a:custGeom>
            <a:solidFill>
              <a:schemeClr val="accen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755" name="Google Shape;1755;p38"/>
          <p:cNvGrpSpPr/>
          <p:nvPr/>
        </p:nvGrpSpPr>
        <p:grpSpPr>
          <a:xfrm>
            <a:off x="353707" y="332822"/>
            <a:ext cx="1059675" cy="414678"/>
            <a:chOff x="3562350" y="3567113"/>
            <a:chExt cx="3476623" cy="1360491"/>
          </a:xfrm>
        </p:grpSpPr>
        <p:sp>
          <p:nvSpPr>
            <p:cNvPr id="1756" name="Google Shape;1756;p38"/>
            <p:cNvSpPr/>
            <p:nvPr/>
          </p:nvSpPr>
          <p:spPr>
            <a:xfrm>
              <a:off x="4710113" y="3800475"/>
              <a:ext cx="1136651" cy="1127129"/>
            </a:xfrm>
            <a:custGeom>
              <a:rect b="b" l="l" r="r" t="t"/>
              <a:pathLst>
                <a:path extrusionOk="0" h="3130" w="3158">
                  <a:moveTo>
                    <a:pt x="10" y="1539"/>
                  </a:moveTo>
                  <a:cubicBezTo>
                    <a:pt x="19" y="790"/>
                    <a:pt x="578" y="0"/>
                    <a:pt x="1599" y="13"/>
                  </a:cubicBezTo>
                  <a:cubicBezTo>
                    <a:pt x="2619" y="26"/>
                    <a:pt x="3157" y="830"/>
                    <a:pt x="3148" y="1584"/>
                  </a:cubicBezTo>
                  <a:cubicBezTo>
                    <a:pt x="3138" y="2341"/>
                    <a:pt x="2579" y="3129"/>
                    <a:pt x="1560" y="3116"/>
                  </a:cubicBezTo>
                  <a:cubicBezTo>
                    <a:pt x="539" y="3104"/>
                    <a:pt x="0" y="2302"/>
                    <a:pt x="10" y="1545"/>
                  </a:cubicBezTo>
                  <a:lnTo>
                    <a:pt x="10" y="1539"/>
                  </a:lnTo>
                  <a:close/>
                  <a:moveTo>
                    <a:pt x="711" y="1553"/>
                  </a:moveTo>
                  <a:cubicBezTo>
                    <a:pt x="705" y="2065"/>
                    <a:pt x="1089" y="2451"/>
                    <a:pt x="1568" y="2456"/>
                  </a:cubicBezTo>
                  <a:cubicBezTo>
                    <a:pt x="2047" y="2462"/>
                    <a:pt x="2440" y="2087"/>
                    <a:pt x="2446" y="1570"/>
                  </a:cubicBezTo>
                  <a:cubicBezTo>
                    <a:pt x="2453" y="1054"/>
                    <a:pt x="2070" y="669"/>
                    <a:pt x="1591" y="662"/>
                  </a:cubicBezTo>
                  <a:cubicBezTo>
                    <a:pt x="1112" y="656"/>
                    <a:pt x="718" y="1032"/>
                    <a:pt x="712" y="1548"/>
                  </a:cubicBezTo>
                  <a:lnTo>
                    <a:pt x="711" y="155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57" name="Google Shape;1757;p38"/>
            <p:cNvSpPr/>
            <p:nvPr/>
          </p:nvSpPr>
          <p:spPr>
            <a:xfrm>
              <a:off x="5969000" y="3567113"/>
              <a:ext cx="455612" cy="1338259"/>
            </a:xfrm>
            <a:custGeom>
              <a:rect b="b" l="l" r="r" t="t"/>
              <a:pathLst>
                <a:path extrusionOk="0" h="3717" w="1264">
                  <a:moveTo>
                    <a:pt x="971" y="3165"/>
                  </a:moveTo>
                  <a:cubicBezTo>
                    <a:pt x="971" y="3165"/>
                    <a:pt x="768" y="3164"/>
                    <a:pt x="765" y="2983"/>
                  </a:cubicBezTo>
                  <a:lnTo>
                    <a:pt x="803" y="9"/>
                  </a:lnTo>
                  <a:lnTo>
                    <a:pt x="101" y="0"/>
                  </a:lnTo>
                  <a:lnTo>
                    <a:pt x="64" y="2965"/>
                  </a:lnTo>
                  <a:cubicBezTo>
                    <a:pt x="64" y="2965"/>
                    <a:pt x="0" y="3699"/>
                    <a:pt x="696" y="3708"/>
                  </a:cubicBezTo>
                  <a:lnTo>
                    <a:pt x="696" y="3709"/>
                  </a:lnTo>
                  <a:lnTo>
                    <a:pt x="1256" y="3716"/>
                  </a:lnTo>
                  <a:lnTo>
                    <a:pt x="1263" y="3168"/>
                  </a:lnTo>
                  <a:lnTo>
                    <a:pt x="971" y="3165"/>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58" name="Google Shape;1758;p38"/>
            <p:cNvSpPr/>
            <p:nvPr/>
          </p:nvSpPr>
          <p:spPr>
            <a:xfrm>
              <a:off x="3562350" y="3786188"/>
              <a:ext cx="1069976" cy="1127128"/>
            </a:xfrm>
            <a:custGeom>
              <a:rect b="b" l="l" r="r" t="t"/>
              <a:pathLst>
                <a:path extrusionOk="0" h="3132" w="2971">
                  <a:moveTo>
                    <a:pt x="2366" y="1976"/>
                  </a:moveTo>
                  <a:cubicBezTo>
                    <a:pt x="2256" y="2216"/>
                    <a:pt x="2006" y="2472"/>
                    <a:pt x="1569" y="2468"/>
                  </a:cubicBezTo>
                  <a:cubicBezTo>
                    <a:pt x="1072" y="2462"/>
                    <a:pt x="710" y="2081"/>
                    <a:pt x="716" y="1556"/>
                  </a:cubicBezTo>
                  <a:cubicBezTo>
                    <a:pt x="720" y="1300"/>
                    <a:pt x="815" y="1064"/>
                    <a:pt x="966" y="910"/>
                  </a:cubicBezTo>
                  <a:cubicBezTo>
                    <a:pt x="1138" y="742"/>
                    <a:pt x="1337" y="657"/>
                    <a:pt x="1593" y="667"/>
                  </a:cubicBezTo>
                  <a:cubicBezTo>
                    <a:pt x="1976" y="670"/>
                    <a:pt x="2254" y="891"/>
                    <a:pt x="2376" y="1201"/>
                  </a:cubicBezTo>
                  <a:lnTo>
                    <a:pt x="2970" y="871"/>
                  </a:lnTo>
                  <a:cubicBezTo>
                    <a:pt x="2716" y="350"/>
                    <a:pt x="2184" y="19"/>
                    <a:pt x="1576" y="12"/>
                  </a:cubicBezTo>
                  <a:cubicBezTo>
                    <a:pt x="696" y="0"/>
                    <a:pt x="22" y="683"/>
                    <a:pt x="11" y="1545"/>
                  </a:cubicBezTo>
                  <a:cubicBezTo>
                    <a:pt x="0" y="2384"/>
                    <a:pt x="634" y="3111"/>
                    <a:pt x="1559" y="3123"/>
                  </a:cubicBezTo>
                  <a:cubicBezTo>
                    <a:pt x="2184" y="3131"/>
                    <a:pt x="2691" y="2793"/>
                    <a:pt x="2950" y="2314"/>
                  </a:cubicBezTo>
                  <a:lnTo>
                    <a:pt x="2379" y="1977"/>
                  </a:lnTo>
                  <a:lnTo>
                    <a:pt x="2366" y="1976"/>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59" name="Google Shape;1759;p38"/>
            <p:cNvSpPr/>
            <p:nvPr/>
          </p:nvSpPr>
          <p:spPr>
            <a:xfrm>
              <a:off x="6546850" y="3575050"/>
              <a:ext cx="492123" cy="1338266"/>
            </a:xfrm>
            <a:custGeom>
              <a:rect b="b" l="l" r="r" t="t"/>
              <a:pathLst>
                <a:path extrusionOk="0" h="3718" w="1365">
                  <a:moveTo>
                    <a:pt x="960" y="3164"/>
                  </a:moveTo>
                  <a:cubicBezTo>
                    <a:pt x="960" y="3164"/>
                    <a:pt x="756" y="3164"/>
                    <a:pt x="753" y="2983"/>
                  </a:cubicBezTo>
                  <a:lnTo>
                    <a:pt x="773" y="1401"/>
                  </a:lnTo>
                  <a:lnTo>
                    <a:pt x="1336" y="1408"/>
                  </a:lnTo>
                  <a:lnTo>
                    <a:pt x="1343" y="860"/>
                  </a:lnTo>
                  <a:lnTo>
                    <a:pt x="780" y="853"/>
                  </a:lnTo>
                  <a:lnTo>
                    <a:pt x="791" y="9"/>
                  </a:lnTo>
                  <a:lnTo>
                    <a:pt x="89" y="0"/>
                  </a:lnTo>
                  <a:lnTo>
                    <a:pt x="51" y="2965"/>
                  </a:lnTo>
                  <a:cubicBezTo>
                    <a:pt x="51" y="2965"/>
                    <a:pt x="0" y="3701"/>
                    <a:pt x="683" y="3708"/>
                  </a:cubicBezTo>
                  <a:lnTo>
                    <a:pt x="684" y="3708"/>
                  </a:lnTo>
                  <a:lnTo>
                    <a:pt x="1357" y="3717"/>
                  </a:lnTo>
                  <a:lnTo>
                    <a:pt x="1364" y="3169"/>
                  </a:lnTo>
                  <a:lnTo>
                    <a:pt x="960" y="3164"/>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760" name="Shape 1760"/>
        <p:cNvGrpSpPr/>
        <p:nvPr/>
      </p:nvGrpSpPr>
      <p:grpSpPr>
        <a:xfrm>
          <a:off x="0" y="0"/>
          <a:ext cx="0" cy="0"/>
          <a:chOff x="0" y="0"/>
          <a:chExt cx="0" cy="0"/>
        </a:xfrm>
      </p:grpSpPr>
      <p:sp>
        <p:nvSpPr>
          <p:cNvPr id="1761" name="Google Shape;1761;p39"/>
          <p:cNvSpPr txBox="1"/>
          <p:nvPr>
            <p:ph type="title"/>
          </p:nvPr>
        </p:nvSpPr>
        <p:spPr>
          <a:xfrm>
            <a:off x="353700" y="342900"/>
            <a:ext cx="5626800" cy="672900"/>
          </a:xfrm>
          <a:prstGeom prst="rect">
            <a:avLst/>
          </a:prstGeom>
        </p:spPr>
        <p:txBody>
          <a:bodyPr anchorCtr="0" anchor="t" bIns="0" lIns="0" spcFirstLastPara="1" rIns="0" wrap="square" tIns="0">
            <a:noAutofit/>
          </a:bodyPr>
          <a:lstStyle>
            <a:lvl1pPr lvl="0">
              <a:spcBef>
                <a:spcPts val="0"/>
              </a:spcBef>
              <a:spcAft>
                <a:spcPts val="0"/>
              </a:spcAft>
              <a:buSzPts val="15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v4" showMasterSp="0">
  <p:cSld name="1_Title Slide v4">
    <p:spTree>
      <p:nvGrpSpPr>
        <p:cNvPr id="1762" name="Shape 1762"/>
        <p:cNvGrpSpPr/>
        <p:nvPr/>
      </p:nvGrpSpPr>
      <p:grpSpPr>
        <a:xfrm>
          <a:off x="0" y="0"/>
          <a:ext cx="0" cy="0"/>
          <a:chOff x="0" y="0"/>
          <a:chExt cx="0" cy="0"/>
        </a:xfrm>
      </p:grpSpPr>
      <p:sp>
        <p:nvSpPr>
          <p:cNvPr id="1763" name="Google Shape;1763;p40"/>
          <p:cNvSpPr/>
          <p:nvPr>
            <p:ph idx="2" type="pic"/>
          </p:nvPr>
        </p:nvSpPr>
        <p:spPr>
          <a:xfrm>
            <a:off x="5281551" y="0"/>
            <a:ext cx="3862500" cy="4408800"/>
          </a:xfrm>
          <a:prstGeom prst="rect">
            <a:avLst/>
          </a:prstGeom>
          <a:solidFill>
            <a:schemeClr val="accent1">
              <a:alpha val="14900"/>
            </a:schemeClr>
          </a:solidFill>
          <a:ln>
            <a:noFill/>
          </a:ln>
        </p:spPr>
        <p:txBody>
          <a:bodyPr anchorCtr="0" anchor="t" bIns="0" lIns="0" spcFirstLastPara="1" rIns="0" wrap="square" tIns="0">
            <a:noAutofit/>
          </a:bodyPr>
          <a:lstStyle>
            <a:lvl1pPr lvl="0" marR="0" rtl="0" algn="r">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64" name="Google Shape;1764;p40"/>
          <p:cNvSpPr txBox="1"/>
          <p:nvPr>
            <p:ph type="ctrTitle"/>
          </p:nvPr>
        </p:nvSpPr>
        <p:spPr>
          <a:xfrm>
            <a:off x="1406700" y="1714500"/>
            <a:ext cx="5479800" cy="1413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65" name="Google Shape;1765;p40"/>
          <p:cNvSpPr txBox="1"/>
          <p:nvPr>
            <p:ph idx="1" type="subTitle"/>
          </p:nvPr>
        </p:nvSpPr>
        <p:spPr>
          <a:xfrm>
            <a:off x="1406700" y="3127506"/>
            <a:ext cx="5479800" cy="1701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Clr>
                <a:schemeClr val="accent2"/>
              </a:buClr>
              <a:buSzPts val="1100"/>
              <a:buFont typeface="Arial"/>
              <a:buNone/>
              <a:defRPr sz="11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1766" name="Google Shape;1766;p40"/>
          <p:cNvSpPr txBox="1"/>
          <p:nvPr>
            <p:ph idx="10" type="dt"/>
          </p:nvPr>
        </p:nvSpPr>
        <p:spPr>
          <a:xfrm>
            <a:off x="1406700" y="3310759"/>
            <a:ext cx="2997000" cy="2160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SzPts val="1100"/>
              <a:buNone/>
              <a:defRPr sz="1100">
                <a:solidFill>
                  <a:schemeClr val="accen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1767" name="Google Shape;1767;p40"/>
          <p:cNvGrpSpPr/>
          <p:nvPr/>
        </p:nvGrpSpPr>
        <p:grpSpPr>
          <a:xfrm>
            <a:off x="353707" y="332822"/>
            <a:ext cx="1059675" cy="414678"/>
            <a:chOff x="3562350" y="3567113"/>
            <a:chExt cx="3476623" cy="1360491"/>
          </a:xfrm>
        </p:grpSpPr>
        <p:sp>
          <p:nvSpPr>
            <p:cNvPr id="1768" name="Google Shape;1768;p40"/>
            <p:cNvSpPr/>
            <p:nvPr/>
          </p:nvSpPr>
          <p:spPr>
            <a:xfrm>
              <a:off x="4710113" y="3800475"/>
              <a:ext cx="1136651" cy="1127129"/>
            </a:xfrm>
            <a:custGeom>
              <a:rect b="b" l="l" r="r" t="t"/>
              <a:pathLst>
                <a:path extrusionOk="0" h="3130" w="3158">
                  <a:moveTo>
                    <a:pt x="10" y="1539"/>
                  </a:moveTo>
                  <a:cubicBezTo>
                    <a:pt x="19" y="790"/>
                    <a:pt x="578" y="0"/>
                    <a:pt x="1599" y="13"/>
                  </a:cubicBezTo>
                  <a:cubicBezTo>
                    <a:pt x="2619" y="26"/>
                    <a:pt x="3157" y="830"/>
                    <a:pt x="3148" y="1584"/>
                  </a:cubicBezTo>
                  <a:cubicBezTo>
                    <a:pt x="3138" y="2341"/>
                    <a:pt x="2579" y="3129"/>
                    <a:pt x="1560" y="3116"/>
                  </a:cubicBezTo>
                  <a:cubicBezTo>
                    <a:pt x="539" y="3104"/>
                    <a:pt x="0" y="2302"/>
                    <a:pt x="10" y="1545"/>
                  </a:cubicBezTo>
                  <a:lnTo>
                    <a:pt x="10" y="1539"/>
                  </a:lnTo>
                  <a:close/>
                  <a:moveTo>
                    <a:pt x="711" y="1553"/>
                  </a:moveTo>
                  <a:cubicBezTo>
                    <a:pt x="705" y="2065"/>
                    <a:pt x="1089" y="2451"/>
                    <a:pt x="1568" y="2456"/>
                  </a:cubicBezTo>
                  <a:cubicBezTo>
                    <a:pt x="2047" y="2462"/>
                    <a:pt x="2440" y="2087"/>
                    <a:pt x="2446" y="1570"/>
                  </a:cubicBezTo>
                  <a:cubicBezTo>
                    <a:pt x="2453" y="1054"/>
                    <a:pt x="2070" y="669"/>
                    <a:pt x="1591" y="662"/>
                  </a:cubicBezTo>
                  <a:cubicBezTo>
                    <a:pt x="1112" y="656"/>
                    <a:pt x="718" y="1032"/>
                    <a:pt x="712" y="1548"/>
                  </a:cubicBezTo>
                  <a:lnTo>
                    <a:pt x="711" y="155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69" name="Google Shape;1769;p40"/>
            <p:cNvSpPr/>
            <p:nvPr/>
          </p:nvSpPr>
          <p:spPr>
            <a:xfrm>
              <a:off x="5969000" y="3567113"/>
              <a:ext cx="455612" cy="1338259"/>
            </a:xfrm>
            <a:custGeom>
              <a:rect b="b" l="l" r="r" t="t"/>
              <a:pathLst>
                <a:path extrusionOk="0" h="3717" w="1264">
                  <a:moveTo>
                    <a:pt x="971" y="3165"/>
                  </a:moveTo>
                  <a:cubicBezTo>
                    <a:pt x="971" y="3165"/>
                    <a:pt x="768" y="3164"/>
                    <a:pt x="765" y="2983"/>
                  </a:cubicBezTo>
                  <a:lnTo>
                    <a:pt x="803" y="9"/>
                  </a:lnTo>
                  <a:lnTo>
                    <a:pt x="101" y="0"/>
                  </a:lnTo>
                  <a:lnTo>
                    <a:pt x="64" y="2965"/>
                  </a:lnTo>
                  <a:cubicBezTo>
                    <a:pt x="64" y="2965"/>
                    <a:pt x="0" y="3699"/>
                    <a:pt x="696" y="3708"/>
                  </a:cubicBezTo>
                  <a:lnTo>
                    <a:pt x="696" y="3709"/>
                  </a:lnTo>
                  <a:lnTo>
                    <a:pt x="1256" y="3716"/>
                  </a:lnTo>
                  <a:lnTo>
                    <a:pt x="1263" y="3168"/>
                  </a:lnTo>
                  <a:lnTo>
                    <a:pt x="971" y="3165"/>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70" name="Google Shape;1770;p40"/>
            <p:cNvSpPr/>
            <p:nvPr/>
          </p:nvSpPr>
          <p:spPr>
            <a:xfrm>
              <a:off x="3562350" y="3786188"/>
              <a:ext cx="1069976" cy="1127128"/>
            </a:xfrm>
            <a:custGeom>
              <a:rect b="b" l="l" r="r" t="t"/>
              <a:pathLst>
                <a:path extrusionOk="0" h="3132" w="2971">
                  <a:moveTo>
                    <a:pt x="2366" y="1976"/>
                  </a:moveTo>
                  <a:cubicBezTo>
                    <a:pt x="2256" y="2216"/>
                    <a:pt x="2006" y="2472"/>
                    <a:pt x="1569" y="2468"/>
                  </a:cubicBezTo>
                  <a:cubicBezTo>
                    <a:pt x="1072" y="2462"/>
                    <a:pt x="710" y="2081"/>
                    <a:pt x="716" y="1556"/>
                  </a:cubicBezTo>
                  <a:cubicBezTo>
                    <a:pt x="720" y="1300"/>
                    <a:pt x="815" y="1064"/>
                    <a:pt x="966" y="910"/>
                  </a:cubicBezTo>
                  <a:cubicBezTo>
                    <a:pt x="1138" y="742"/>
                    <a:pt x="1337" y="657"/>
                    <a:pt x="1593" y="667"/>
                  </a:cubicBezTo>
                  <a:cubicBezTo>
                    <a:pt x="1976" y="670"/>
                    <a:pt x="2254" y="891"/>
                    <a:pt x="2376" y="1201"/>
                  </a:cubicBezTo>
                  <a:lnTo>
                    <a:pt x="2970" y="871"/>
                  </a:lnTo>
                  <a:cubicBezTo>
                    <a:pt x="2716" y="350"/>
                    <a:pt x="2184" y="19"/>
                    <a:pt x="1576" y="12"/>
                  </a:cubicBezTo>
                  <a:cubicBezTo>
                    <a:pt x="696" y="0"/>
                    <a:pt x="22" y="683"/>
                    <a:pt x="11" y="1545"/>
                  </a:cubicBezTo>
                  <a:cubicBezTo>
                    <a:pt x="0" y="2384"/>
                    <a:pt x="634" y="3111"/>
                    <a:pt x="1559" y="3123"/>
                  </a:cubicBezTo>
                  <a:cubicBezTo>
                    <a:pt x="2184" y="3131"/>
                    <a:pt x="2691" y="2793"/>
                    <a:pt x="2950" y="2314"/>
                  </a:cubicBezTo>
                  <a:lnTo>
                    <a:pt x="2379" y="1977"/>
                  </a:lnTo>
                  <a:lnTo>
                    <a:pt x="2366" y="1976"/>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71" name="Google Shape;1771;p40"/>
            <p:cNvSpPr/>
            <p:nvPr/>
          </p:nvSpPr>
          <p:spPr>
            <a:xfrm>
              <a:off x="6546850" y="3575050"/>
              <a:ext cx="492123" cy="1338266"/>
            </a:xfrm>
            <a:custGeom>
              <a:rect b="b" l="l" r="r" t="t"/>
              <a:pathLst>
                <a:path extrusionOk="0" h="3718" w="1365">
                  <a:moveTo>
                    <a:pt x="960" y="3164"/>
                  </a:moveTo>
                  <a:cubicBezTo>
                    <a:pt x="960" y="3164"/>
                    <a:pt x="756" y="3164"/>
                    <a:pt x="753" y="2983"/>
                  </a:cubicBezTo>
                  <a:lnTo>
                    <a:pt x="773" y="1401"/>
                  </a:lnTo>
                  <a:lnTo>
                    <a:pt x="1336" y="1408"/>
                  </a:lnTo>
                  <a:lnTo>
                    <a:pt x="1343" y="860"/>
                  </a:lnTo>
                  <a:lnTo>
                    <a:pt x="780" y="853"/>
                  </a:lnTo>
                  <a:lnTo>
                    <a:pt x="791" y="9"/>
                  </a:lnTo>
                  <a:lnTo>
                    <a:pt x="89" y="0"/>
                  </a:lnTo>
                  <a:lnTo>
                    <a:pt x="51" y="2965"/>
                  </a:lnTo>
                  <a:cubicBezTo>
                    <a:pt x="51" y="2965"/>
                    <a:pt x="0" y="3701"/>
                    <a:pt x="683" y="3708"/>
                  </a:cubicBezTo>
                  <a:lnTo>
                    <a:pt x="684" y="3708"/>
                  </a:lnTo>
                  <a:lnTo>
                    <a:pt x="1357" y="3717"/>
                  </a:lnTo>
                  <a:lnTo>
                    <a:pt x="1364" y="3169"/>
                  </a:lnTo>
                  <a:lnTo>
                    <a:pt x="960" y="3164"/>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grpSp>
        <p:nvGrpSpPr>
          <p:cNvPr id="1772" name="Google Shape;1772;p40"/>
          <p:cNvGrpSpPr/>
          <p:nvPr/>
        </p:nvGrpSpPr>
        <p:grpSpPr>
          <a:xfrm>
            <a:off x="-5812" y="71"/>
            <a:ext cx="9144939" cy="5151074"/>
            <a:chOff x="3392488" y="1893888"/>
            <a:chExt cx="1028700" cy="579436"/>
          </a:xfrm>
        </p:grpSpPr>
        <p:sp>
          <p:nvSpPr>
            <p:cNvPr id="1773" name="Google Shape;1773;p40"/>
            <p:cNvSpPr/>
            <p:nvPr/>
          </p:nvSpPr>
          <p:spPr>
            <a:xfrm>
              <a:off x="3770313" y="1893888"/>
              <a:ext cx="334963" cy="144462"/>
            </a:xfrm>
            <a:custGeom>
              <a:rect b="b" l="l" r="r" t="t"/>
              <a:pathLst>
                <a:path extrusionOk="0" h="400" w="932">
                  <a:moveTo>
                    <a:pt x="50" y="260"/>
                  </a:moveTo>
                  <a:cubicBezTo>
                    <a:pt x="110" y="363"/>
                    <a:pt x="242" y="399"/>
                    <a:pt x="345" y="339"/>
                  </a:cubicBezTo>
                  <a:lnTo>
                    <a:pt x="931" y="0"/>
                  </a:lnTo>
                  <a:lnTo>
                    <a:pt x="83" y="0"/>
                  </a:lnTo>
                  <a:cubicBezTo>
                    <a:pt x="17" y="68"/>
                    <a:pt x="0" y="174"/>
                    <a:pt x="50" y="260"/>
                  </a:cubicBezTo>
                </a:path>
              </a:pathLst>
            </a:custGeom>
            <a:solidFill>
              <a:schemeClr val="accent3">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74" name="Google Shape;1774;p40"/>
            <p:cNvSpPr/>
            <p:nvPr/>
          </p:nvSpPr>
          <p:spPr>
            <a:xfrm>
              <a:off x="3392488" y="2146300"/>
              <a:ext cx="77787" cy="153988"/>
            </a:xfrm>
            <a:custGeom>
              <a:rect b="b" l="l" r="r" t="t"/>
              <a:pathLst>
                <a:path extrusionOk="0" h="428" w="215">
                  <a:moveTo>
                    <a:pt x="155" y="105"/>
                  </a:moveTo>
                  <a:cubicBezTo>
                    <a:pt x="121" y="46"/>
                    <a:pt x="63" y="10"/>
                    <a:pt x="0" y="0"/>
                  </a:cubicBezTo>
                  <a:lnTo>
                    <a:pt x="0" y="66"/>
                  </a:lnTo>
                  <a:cubicBezTo>
                    <a:pt x="41" y="76"/>
                    <a:pt x="77" y="101"/>
                    <a:pt x="98" y="138"/>
                  </a:cubicBezTo>
                  <a:cubicBezTo>
                    <a:pt x="118" y="173"/>
                    <a:pt x="123" y="213"/>
                    <a:pt x="113" y="252"/>
                  </a:cubicBezTo>
                  <a:cubicBezTo>
                    <a:pt x="102" y="291"/>
                    <a:pt x="78" y="324"/>
                    <a:pt x="43" y="344"/>
                  </a:cubicBezTo>
                  <a:cubicBezTo>
                    <a:pt x="30" y="351"/>
                    <a:pt x="15" y="357"/>
                    <a:pt x="0" y="360"/>
                  </a:cubicBezTo>
                  <a:lnTo>
                    <a:pt x="0" y="427"/>
                  </a:lnTo>
                  <a:cubicBezTo>
                    <a:pt x="26" y="423"/>
                    <a:pt x="52" y="414"/>
                    <a:pt x="76" y="400"/>
                  </a:cubicBezTo>
                  <a:cubicBezTo>
                    <a:pt x="179" y="341"/>
                    <a:pt x="214" y="209"/>
                    <a:pt x="155" y="105"/>
                  </a:cubicBezTo>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75" name="Google Shape;1775;p40"/>
            <p:cNvSpPr/>
            <p:nvPr/>
          </p:nvSpPr>
          <p:spPr>
            <a:xfrm>
              <a:off x="3892550" y="2281238"/>
              <a:ext cx="423863" cy="192086"/>
            </a:xfrm>
            <a:custGeom>
              <a:rect b="b" l="l" r="r" t="t"/>
              <a:pathLst>
                <a:path extrusionOk="0" h="535" w="1176">
                  <a:moveTo>
                    <a:pt x="1116" y="139"/>
                  </a:moveTo>
                  <a:cubicBezTo>
                    <a:pt x="1056" y="35"/>
                    <a:pt x="924" y="0"/>
                    <a:pt x="821" y="60"/>
                  </a:cubicBezTo>
                  <a:lnTo>
                    <a:pt x="0" y="534"/>
                  </a:lnTo>
                  <a:lnTo>
                    <a:pt x="864" y="534"/>
                  </a:lnTo>
                  <a:lnTo>
                    <a:pt x="1037" y="434"/>
                  </a:lnTo>
                  <a:cubicBezTo>
                    <a:pt x="1140" y="374"/>
                    <a:pt x="1175" y="242"/>
                    <a:pt x="1116" y="139"/>
                  </a:cubicBezTo>
                </a:path>
              </a:pathLst>
            </a:custGeom>
            <a:solidFill>
              <a:schemeClr val="accent6">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76" name="Google Shape;1776;p40"/>
            <p:cNvSpPr/>
            <p:nvPr/>
          </p:nvSpPr>
          <p:spPr>
            <a:xfrm>
              <a:off x="4327525" y="2182813"/>
              <a:ext cx="93663" cy="155575"/>
            </a:xfrm>
            <a:custGeom>
              <a:rect b="b" l="l" r="r" t="t"/>
              <a:pathLst>
                <a:path extrusionOk="0" h="433" w="258">
                  <a:moveTo>
                    <a:pt x="139" y="29"/>
                  </a:moveTo>
                  <a:cubicBezTo>
                    <a:pt x="36" y="89"/>
                    <a:pt x="0" y="221"/>
                    <a:pt x="60" y="324"/>
                  </a:cubicBezTo>
                  <a:cubicBezTo>
                    <a:pt x="100" y="393"/>
                    <a:pt x="172" y="432"/>
                    <a:pt x="247" y="432"/>
                  </a:cubicBezTo>
                  <a:cubicBezTo>
                    <a:pt x="250" y="432"/>
                    <a:pt x="253" y="432"/>
                    <a:pt x="257" y="432"/>
                  </a:cubicBezTo>
                  <a:lnTo>
                    <a:pt x="257" y="366"/>
                  </a:lnTo>
                  <a:cubicBezTo>
                    <a:pt x="253" y="367"/>
                    <a:pt x="250" y="367"/>
                    <a:pt x="247" y="367"/>
                  </a:cubicBezTo>
                  <a:cubicBezTo>
                    <a:pt x="193" y="367"/>
                    <a:pt x="143" y="338"/>
                    <a:pt x="116" y="291"/>
                  </a:cubicBezTo>
                  <a:cubicBezTo>
                    <a:pt x="96" y="257"/>
                    <a:pt x="90" y="216"/>
                    <a:pt x="101" y="177"/>
                  </a:cubicBezTo>
                  <a:cubicBezTo>
                    <a:pt x="111" y="138"/>
                    <a:pt x="137" y="106"/>
                    <a:pt x="171" y="86"/>
                  </a:cubicBezTo>
                  <a:cubicBezTo>
                    <a:pt x="194" y="73"/>
                    <a:pt x="220" y="66"/>
                    <a:pt x="247" y="66"/>
                  </a:cubicBezTo>
                  <a:lnTo>
                    <a:pt x="247" y="66"/>
                  </a:lnTo>
                  <a:cubicBezTo>
                    <a:pt x="250" y="66"/>
                    <a:pt x="253" y="66"/>
                    <a:pt x="257" y="66"/>
                  </a:cubicBezTo>
                  <a:lnTo>
                    <a:pt x="257" y="0"/>
                  </a:lnTo>
                  <a:cubicBezTo>
                    <a:pt x="253" y="0"/>
                    <a:pt x="250" y="0"/>
                    <a:pt x="247" y="0"/>
                  </a:cubicBezTo>
                  <a:cubicBezTo>
                    <a:pt x="210" y="0"/>
                    <a:pt x="173" y="9"/>
                    <a:pt x="139" y="29"/>
                  </a:cubicBezTo>
                </a:path>
              </a:pathLst>
            </a:custGeom>
            <a:solidFill>
              <a:schemeClr val="accent6">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2777">
          <p15:clr>
            <a:srgbClr val="FBAE40"/>
          </p15:clr>
        </p15:guide>
        <p15:guide id="2" pos="331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77" name="Shape 1777"/>
        <p:cNvGrpSpPr/>
        <p:nvPr/>
      </p:nvGrpSpPr>
      <p:grpSpPr>
        <a:xfrm>
          <a:off x="0" y="0"/>
          <a:ext cx="0" cy="0"/>
          <a:chOff x="0" y="0"/>
          <a:chExt cx="0" cy="0"/>
        </a:xfrm>
      </p:grpSpPr>
      <p:sp>
        <p:nvSpPr>
          <p:cNvPr id="1778" name="Google Shape;1778;p41"/>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79" name="Google Shape;1779;p41"/>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0" name="Google Shape;1780;p41"/>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1" name="Google Shape;1781;p41"/>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82" name="Google Shape;1782;p41"/>
          <p:cNvSpPr txBox="1"/>
          <p:nvPr>
            <p:ph idx="1" type="body"/>
          </p:nvPr>
        </p:nvSpPr>
        <p:spPr>
          <a:xfrm>
            <a:off x="351000" y="1015602"/>
            <a:ext cx="8442900" cy="3618000"/>
          </a:xfrm>
          <a:prstGeom prst="rect">
            <a:avLst/>
          </a:prstGeom>
          <a:noFill/>
          <a:ln>
            <a:noFill/>
          </a:ln>
        </p:spPr>
        <p:txBody>
          <a:bodyPr anchorCtr="0" anchor="t" bIns="0" lIns="0" spcFirstLastPara="1" rIns="0" wrap="square" tIns="0">
            <a:noAutofit/>
          </a:bodyPr>
          <a:lstStyle>
            <a:lvl1pPr indent="-228600" lvl="0" marL="457200" rtl="0" algn="l">
              <a:lnSpc>
                <a:spcPct val="127222"/>
              </a:lnSpc>
              <a:spcBef>
                <a:spcPts val="0"/>
              </a:spcBef>
              <a:spcAft>
                <a:spcPts val="0"/>
              </a:spcAft>
              <a:buClr>
                <a:schemeClr val="accent2"/>
              </a:buClr>
              <a:buSzPts val="1400"/>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hart">
  <p:cSld name="One chart">
    <p:spTree>
      <p:nvGrpSpPr>
        <p:cNvPr id="1783" name="Shape 1783"/>
        <p:cNvGrpSpPr/>
        <p:nvPr/>
      </p:nvGrpSpPr>
      <p:grpSpPr>
        <a:xfrm>
          <a:off x="0" y="0"/>
          <a:ext cx="0" cy="0"/>
          <a:chOff x="0" y="0"/>
          <a:chExt cx="0" cy="0"/>
        </a:xfrm>
      </p:grpSpPr>
      <p:sp>
        <p:nvSpPr>
          <p:cNvPr id="1784" name="Google Shape;1784;p42"/>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85" name="Google Shape;1785;p42"/>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6" name="Google Shape;1786;p42"/>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7" name="Google Shape;1787;p42"/>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lnSpc>
                <a:spcPct val="121250"/>
              </a:lnSpc>
              <a:spcBef>
                <a:spcPts val="0"/>
              </a:spcBef>
              <a:buNone/>
              <a:defRPr>
                <a:solidFill>
                  <a:srgbClr val="FFFFFF"/>
                </a:solidFill>
              </a:defRPr>
            </a:lvl1pPr>
            <a:lvl2pPr indent="0" lvl="1" marL="0" rtl="0" algn="r">
              <a:lnSpc>
                <a:spcPct val="121250"/>
              </a:lnSpc>
              <a:spcBef>
                <a:spcPts val="0"/>
              </a:spcBef>
              <a:buNone/>
              <a:defRPr>
                <a:solidFill>
                  <a:srgbClr val="FFFFFF"/>
                </a:solidFill>
              </a:defRPr>
            </a:lvl2pPr>
            <a:lvl3pPr indent="0" lvl="2" marL="0" rtl="0" algn="r">
              <a:lnSpc>
                <a:spcPct val="121250"/>
              </a:lnSpc>
              <a:spcBef>
                <a:spcPts val="0"/>
              </a:spcBef>
              <a:buNone/>
              <a:defRPr>
                <a:solidFill>
                  <a:srgbClr val="FFFFFF"/>
                </a:solidFill>
              </a:defRPr>
            </a:lvl3pPr>
            <a:lvl4pPr indent="0" lvl="3" marL="0" rtl="0" algn="r">
              <a:lnSpc>
                <a:spcPct val="121250"/>
              </a:lnSpc>
              <a:spcBef>
                <a:spcPts val="0"/>
              </a:spcBef>
              <a:buNone/>
              <a:defRPr>
                <a:solidFill>
                  <a:srgbClr val="FFFFFF"/>
                </a:solidFill>
              </a:defRPr>
            </a:lvl4pPr>
            <a:lvl5pPr indent="0" lvl="4" marL="0" rtl="0" algn="r">
              <a:lnSpc>
                <a:spcPct val="121250"/>
              </a:lnSpc>
              <a:spcBef>
                <a:spcPts val="0"/>
              </a:spcBef>
              <a:buNone/>
              <a:defRPr>
                <a:solidFill>
                  <a:srgbClr val="FFFFFF"/>
                </a:solidFill>
              </a:defRPr>
            </a:lvl5pPr>
            <a:lvl6pPr indent="0" lvl="5" marL="0" rtl="0" algn="r">
              <a:lnSpc>
                <a:spcPct val="121250"/>
              </a:lnSpc>
              <a:spcBef>
                <a:spcPts val="0"/>
              </a:spcBef>
              <a:buNone/>
              <a:defRPr>
                <a:solidFill>
                  <a:srgbClr val="FFFFFF"/>
                </a:solidFill>
              </a:defRPr>
            </a:lvl6pPr>
            <a:lvl7pPr indent="0" lvl="6" marL="0" rtl="0" algn="r">
              <a:lnSpc>
                <a:spcPct val="121250"/>
              </a:lnSpc>
              <a:spcBef>
                <a:spcPts val="0"/>
              </a:spcBef>
              <a:buNone/>
              <a:defRPr>
                <a:solidFill>
                  <a:srgbClr val="FFFFFF"/>
                </a:solidFill>
              </a:defRPr>
            </a:lvl7pPr>
            <a:lvl8pPr indent="0" lvl="7" marL="0" rtl="0" algn="r">
              <a:lnSpc>
                <a:spcPct val="121250"/>
              </a:lnSpc>
              <a:spcBef>
                <a:spcPts val="0"/>
              </a:spcBef>
              <a:buNone/>
              <a:defRPr>
                <a:solidFill>
                  <a:srgbClr val="FFFFFF"/>
                </a:solidFill>
              </a:defRPr>
            </a:lvl8pPr>
            <a:lvl9pPr indent="0" lvl="8" marL="0" rtl="0" algn="r">
              <a:lnSpc>
                <a:spcPct val="121250"/>
              </a:lnSpc>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788" name="Google Shape;1788;p42"/>
          <p:cNvSpPr/>
          <p:nvPr>
            <p:ph idx="2" type="chart"/>
          </p:nvPr>
        </p:nvSpPr>
        <p:spPr>
          <a:xfrm>
            <a:off x="351000" y="1015603"/>
            <a:ext cx="8442900" cy="3618000"/>
          </a:xfrm>
          <a:prstGeom prst="rect">
            <a:avLst/>
          </a:prstGeom>
          <a:noFill/>
          <a:ln>
            <a:noFill/>
          </a:ln>
        </p:spPr>
        <p:txBody>
          <a:bodyPr anchorCtr="0" anchor="t" bIns="0" lIns="0" spcFirstLastPara="1" rIns="0" wrap="square" tIns="0">
            <a:noAutofit/>
          </a:bodyPr>
          <a:lstStyle>
            <a:lvl1pPr lvl="0" marR="0" rtl="0" algn="l">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s">
  <p:cSld name="Two charts">
    <p:spTree>
      <p:nvGrpSpPr>
        <p:cNvPr id="1789" name="Shape 1789"/>
        <p:cNvGrpSpPr/>
        <p:nvPr/>
      </p:nvGrpSpPr>
      <p:grpSpPr>
        <a:xfrm>
          <a:off x="0" y="0"/>
          <a:ext cx="0" cy="0"/>
          <a:chOff x="0" y="0"/>
          <a:chExt cx="0" cy="0"/>
        </a:xfrm>
      </p:grpSpPr>
      <p:sp>
        <p:nvSpPr>
          <p:cNvPr id="1790" name="Google Shape;1790;p43"/>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91" name="Google Shape;1791;p43"/>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92" name="Google Shape;1792;p43"/>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93" name="Google Shape;1793;p43"/>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lnSpc>
                <a:spcPct val="121250"/>
              </a:lnSpc>
              <a:spcBef>
                <a:spcPts val="0"/>
              </a:spcBef>
              <a:buNone/>
              <a:defRPr>
                <a:solidFill>
                  <a:srgbClr val="FFFFFF"/>
                </a:solidFill>
              </a:defRPr>
            </a:lvl1pPr>
            <a:lvl2pPr indent="0" lvl="1" marL="0" rtl="0" algn="r">
              <a:lnSpc>
                <a:spcPct val="121250"/>
              </a:lnSpc>
              <a:spcBef>
                <a:spcPts val="0"/>
              </a:spcBef>
              <a:buNone/>
              <a:defRPr>
                <a:solidFill>
                  <a:srgbClr val="FFFFFF"/>
                </a:solidFill>
              </a:defRPr>
            </a:lvl2pPr>
            <a:lvl3pPr indent="0" lvl="2" marL="0" rtl="0" algn="r">
              <a:lnSpc>
                <a:spcPct val="121250"/>
              </a:lnSpc>
              <a:spcBef>
                <a:spcPts val="0"/>
              </a:spcBef>
              <a:buNone/>
              <a:defRPr>
                <a:solidFill>
                  <a:srgbClr val="FFFFFF"/>
                </a:solidFill>
              </a:defRPr>
            </a:lvl3pPr>
            <a:lvl4pPr indent="0" lvl="3" marL="0" rtl="0" algn="r">
              <a:lnSpc>
                <a:spcPct val="121250"/>
              </a:lnSpc>
              <a:spcBef>
                <a:spcPts val="0"/>
              </a:spcBef>
              <a:buNone/>
              <a:defRPr>
                <a:solidFill>
                  <a:srgbClr val="FFFFFF"/>
                </a:solidFill>
              </a:defRPr>
            </a:lvl4pPr>
            <a:lvl5pPr indent="0" lvl="4" marL="0" rtl="0" algn="r">
              <a:lnSpc>
                <a:spcPct val="121250"/>
              </a:lnSpc>
              <a:spcBef>
                <a:spcPts val="0"/>
              </a:spcBef>
              <a:buNone/>
              <a:defRPr>
                <a:solidFill>
                  <a:srgbClr val="FFFFFF"/>
                </a:solidFill>
              </a:defRPr>
            </a:lvl5pPr>
            <a:lvl6pPr indent="0" lvl="5" marL="0" rtl="0" algn="r">
              <a:lnSpc>
                <a:spcPct val="121250"/>
              </a:lnSpc>
              <a:spcBef>
                <a:spcPts val="0"/>
              </a:spcBef>
              <a:buNone/>
              <a:defRPr>
                <a:solidFill>
                  <a:srgbClr val="FFFFFF"/>
                </a:solidFill>
              </a:defRPr>
            </a:lvl6pPr>
            <a:lvl7pPr indent="0" lvl="6" marL="0" rtl="0" algn="r">
              <a:lnSpc>
                <a:spcPct val="121250"/>
              </a:lnSpc>
              <a:spcBef>
                <a:spcPts val="0"/>
              </a:spcBef>
              <a:buNone/>
              <a:defRPr>
                <a:solidFill>
                  <a:srgbClr val="FFFFFF"/>
                </a:solidFill>
              </a:defRPr>
            </a:lvl7pPr>
            <a:lvl8pPr indent="0" lvl="7" marL="0" rtl="0" algn="r">
              <a:lnSpc>
                <a:spcPct val="121250"/>
              </a:lnSpc>
              <a:spcBef>
                <a:spcPts val="0"/>
              </a:spcBef>
              <a:buNone/>
              <a:defRPr>
                <a:solidFill>
                  <a:srgbClr val="FFFFFF"/>
                </a:solidFill>
              </a:defRPr>
            </a:lvl8pPr>
            <a:lvl9pPr indent="0" lvl="8" marL="0" rtl="0" algn="r">
              <a:lnSpc>
                <a:spcPct val="121250"/>
              </a:lnSpc>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794" name="Google Shape;1794;p43"/>
          <p:cNvSpPr/>
          <p:nvPr>
            <p:ph idx="2" type="chart"/>
          </p:nvPr>
        </p:nvSpPr>
        <p:spPr>
          <a:xfrm>
            <a:off x="353701" y="1015604"/>
            <a:ext cx="3869100" cy="3618000"/>
          </a:xfrm>
          <a:prstGeom prst="rect">
            <a:avLst/>
          </a:prstGeom>
          <a:noFill/>
          <a:ln>
            <a:noFill/>
          </a:ln>
        </p:spPr>
        <p:txBody>
          <a:bodyPr anchorCtr="0" anchor="t" bIns="0" lIns="0" spcFirstLastPara="1" rIns="0" wrap="square" tIns="0">
            <a:noAutofit/>
          </a:bodyPr>
          <a:lstStyle>
            <a:lvl1pPr lvl="0" marR="0" rtl="0" algn="l">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95" name="Google Shape;1795;p43"/>
          <p:cNvSpPr/>
          <p:nvPr>
            <p:ph idx="3" type="chart"/>
          </p:nvPr>
        </p:nvSpPr>
        <p:spPr>
          <a:xfrm>
            <a:off x="4924800" y="1015603"/>
            <a:ext cx="3869100" cy="3618000"/>
          </a:xfrm>
          <a:prstGeom prst="rect">
            <a:avLst/>
          </a:prstGeom>
          <a:noFill/>
          <a:ln>
            <a:noFill/>
          </a:ln>
        </p:spPr>
        <p:txBody>
          <a:bodyPr anchorCtr="0" anchor="t" bIns="0" lIns="0" spcFirstLastPara="1" rIns="0" wrap="square" tIns="0">
            <a:noAutofit/>
          </a:bodyPr>
          <a:lstStyle>
            <a:lvl1pPr lvl="0" marR="0" rtl="0" algn="l">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96" name="Shape 1796"/>
        <p:cNvGrpSpPr/>
        <p:nvPr/>
      </p:nvGrpSpPr>
      <p:grpSpPr>
        <a:xfrm>
          <a:off x="0" y="0"/>
          <a:ext cx="0" cy="0"/>
          <a:chOff x="0" y="0"/>
          <a:chExt cx="0" cy="0"/>
        </a:xfrm>
      </p:grpSpPr>
      <p:sp>
        <p:nvSpPr>
          <p:cNvPr id="1797" name="Google Shape;1797;p44"/>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98" name="Google Shape;1798;p44"/>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99" name="Google Shape;1799;p44"/>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v1" showMasterSp="0">
  <p:cSld name="1_Divider v1">
    <p:bg>
      <p:bgPr>
        <a:solidFill>
          <a:srgbClr val="FFFFFF"/>
        </a:solidFill>
      </p:bgPr>
    </p:bg>
    <p:spTree>
      <p:nvGrpSpPr>
        <p:cNvPr id="1800" name="Shape 1800"/>
        <p:cNvGrpSpPr/>
        <p:nvPr/>
      </p:nvGrpSpPr>
      <p:grpSpPr>
        <a:xfrm>
          <a:off x="0" y="0"/>
          <a:ext cx="0" cy="0"/>
          <a:chOff x="0" y="0"/>
          <a:chExt cx="0" cy="0"/>
        </a:xfrm>
      </p:grpSpPr>
      <p:sp>
        <p:nvSpPr>
          <p:cNvPr id="1801" name="Google Shape;1801;p45"/>
          <p:cNvSpPr txBox="1"/>
          <p:nvPr>
            <p:ph type="ctrTitle"/>
          </p:nvPr>
        </p:nvSpPr>
        <p:spPr>
          <a:xfrm>
            <a:off x="1406700" y="1714500"/>
            <a:ext cx="5977800" cy="77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02" name="Google Shape;1802;p45"/>
          <p:cNvSpPr txBox="1"/>
          <p:nvPr>
            <p:ph idx="1" type="subTitle"/>
          </p:nvPr>
        </p:nvSpPr>
        <p:spPr>
          <a:xfrm>
            <a:off x="1414800" y="2492922"/>
            <a:ext cx="5977800" cy="818100"/>
          </a:xfrm>
          <a:prstGeom prst="rect">
            <a:avLst/>
          </a:prstGeom>
          <a:noFill/>
          <a:ln>
            <a:noFill/>
          </a:ln>
        </p:spPr>
        <p:txBody>
          <a:bodyPr anchorCtr="0" anchor="t" bIns="0" lIns="0" spcFirstLastPara="1" rIns="0" wrap="square" tIns="0">
            <a:noAutofit/>
          </a:bodyPr>
          <a:lstStyle>
            <a:lvl1pPr lvl="0" rtl="0" algn="l">
              <a:lnSpc>
                <a:spcPct val="122012"/>
              </a:lnSpc>
              <a:spcBef>
                <a:spcPts val="0"/>
              </a:spcBef>
              <a:spcAft>
                <a:spcPts val="0"/>
              </a:spcAft>
              <a:buClr>
                <a:schemeClr val="accent2"/>
              </a:buClr>
              <a:buSzPts val="1200"/>
              <a:buFont typeface="Arial"/>
              <a:buNone/>
              <a:defRPr sz="12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grpSp>
        <p:nvGrpSpPr>
          <p:cNvPr id="1803" name="Google Shape;1803;p45"/>
          <p:cNvGrpSpPr/>
          <p:nvPr/>
        </p:nvGrpSpPr>
        <p:grpSpPr>
          <a:xfrm>
            <a:off x="36" y="41"/>
            <a:ext cx="9144012" cy="5136456"/>
            <a:chOff x="3392488" y="3576638"/>
            <a:chExt cx="1028700" cy="577851"/>
          </a:xfrm>
        </p:grpSpPr>
        <p:sp>
          <p:nvSpPr>
            <p:cNvPr id="1804" name="Google Shape;1804;p45"/>
            <p:cNvSpPr/>
            <p:nvPr/>
          </p:nvSpPr>
          <p:spPr>
            <a:xfrm>
              <a:off x="3392488" y="3829050"/>
              <a:ext cx="77787" cy="153988"/>
            </a:xfrm>
            <a:custGeom>
              <a:rect b="b" l="l" r="r" t="t"/>
              <a:pathLst>
                <a:path extrusionOk="0" h="427" w="215">
                  <a:moveTo>
                    <a:pt x="155" y="105"/>
                  </a:moveTo>
                  <a:cubicBezTo>
                    <a:pt x="121" y="47"/>
                    <a:pt x="63" y="10"/>
                    <a:pt x="0" y="0"/>
                  </a:cubicBezTo>
                  <a:lnTo>
                    <a:pt x="0" y="66"/>
                  </a:lnTo>
                  <a:cubicBezTo>
                    <a:pt x="41" y="75"/>
                    <a:pt x="77" y="100"/>
                    <a:pt x="98" y="137"/>
                  </a:cubicBezTo>
                  <a:cubicBezTo>
                    <a:pt x="140" y="209"/>
                    <a:pt x="115" y="301"/>
                    <a:pt x="43" y="343"/>
                  </a:cubicBezTo>
                  <a:cubicBezTo>
                    <a:pt x="30" y="351"/>
                    <a:pt x="15" y="356"/>
                    <a:pt x="0" y="359"/>
                  </a:cubicBezTo>
                  <a:lnTo>
                    <a:pt x="0" y="426"/>
                  </a:lnTo>
                  <a:cubicBezTo>
                    <a:pt x="26" y="422"/>
                    <a:pt x="52" y="413"/>
                    <a:pt x="76" y="400"/>
                  </a:cubicBezTo>
                  <a:cubicBezTo>
                    <a:pt x="179" y="340"/>
                    <a:pt x="214" y="208"/>
                    <a:pt x="155" y="105"/>
                  </a:cubicBezTo>
                </a:path>
              </a:pathLst>
            </a:custGeom>
            <a:solidFill>
              <a:schemeClr val="accent6">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05" name="Google Shape;1805;p45"/>
            <p:cNvSpPr/>
            <p:nvPr/>
          </p:nvSpPr>
          <p:spPr>
            <a:xfrm>
              <a:off x="4139362" y="3971146"/>
              <a:ext cx="163512" cy="169863"/>
            </a:xfrm>
            <a:custGeom>
              <a:rect b="b" l="l" r="r" t="t"/>
              <a:pathLst>
                <a:path extrusionOk="0" h="470" w="456">
                  <a:moveTo>
                    <a:pt x="324" y="178"/>
                  </a:moveTo>
                  <a:cubicBezTo>
                    <a:pt x="294" y="126"/>
                    <a:pt x="288" y="67"/>
                    <a:pt x="303" y="14"/>
                  </a:cubicBezTo>
                  <a:cubicBezTo>
                    <a:pt x="249" y="0"/>
                    <a:pt x="190" y="6"/>
                    <a:pt x="139" y="36"/>
                  </a:cubicBezTo>
                  <a:cubicBezTo>
                    <a:pt x="36" y="95"/>
                    <a:pt x="0" y="227"/>
                    <a:pt x="60" y="331"/>
                  </a:cubicBezTo>
                  <a:cubicBezTo>
                    <a:pt x="119" y="434"/>
                    <a:pt x="252" y="469"/>
                    <a:pt x="355" y="410"/>
                  </a:cubicBezTo>
                  <a:cubicBezTo>
                    <a:pt x="406" y="380"/>
                    <a:pt x="441" y="332"/>
                    <a:pt x="455" y="279"/>
                  </a:cubicBezTo>
                  <a:cubicBezTo>
                    <a:pt x="402" y="264"/>
                    <a:pt x="354" y="230"/>
                    <a:pt x="324" y="178"/>
                  </a:cubicBezTo>
                </a:path>
              </a:pathLst>
            </a:custGeom>
            <a:solidFill>
              <a:schemeClr val="accent5">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06" name="Google Shape;1806;p45"/>
            <p:cNvSpPr/>
            <p:nvPr/>
          </p:nvSpPr>
          <p:spPr>
            <a:xfrm>
              <a:off x="4250546" y="3740959"/>
              <a:ext cx="38100" cy="61912"/>
            </a:xfrm>
            <a:custGeom>
              <a:rect b="b" l="l" r="r" t="t"/>
              <a:pathLst>
                <a:path extrusionOk="0" h="173" w="107">
                  <a:moveTo>
                    <a:pt x="7" y="0"/>
                  </a:moveTo>
                  <a:cubicBezTo>
                    <a:pt x="0" y="36"/>
                    <a:pt x="6" y="73"/>
                    <a:pt x="24" y="105"/>
                  </a:cubicBezTo>
                  <a:cubicBezTo>
                    <a:pt x="42" y="136"/>
                    <a:pt x="72" y="160"/>
                    <a:pt x="106" y="172"/>
                  </a:cubicBezTo>
                  <a:cubicBezTo>
                    <a:pt x="104" y="138"/>
                    <a:pt x="95" y="105"/>
                    <a:pt x="77" y="74"/>
                  </a:cubicBezTo>
                  <a:cubicBezTo>
                    <a:pt x="59" y="43"/>
                    <a:pt x="35" y="18"/>
                    <a:pt x="7" y="0"/>
                  </a:cubicBezTo>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07" name="Google Shape;1807;p45"/>
            <p:cNvSpPr/>
            <p:nvPr/>
          </p:nvSpPr>
          <p:spPr>
            <a:xfrm>
              <a:off x="4124092" y="3724509"/>
              <a:ext cx="163512" cy="169862"/>
            </a:xfrm>
            <a:custGeom>
              <a:rect b="b" l="l" r="r" t="t"/>
              <a:pathLst>
                <a:path extrusionOk="0" h="470" w="456">
                  <a:moveTo>
                    <a:pt x="355" y="409"/>
                  </a:moveTo>
                  <a:cubicBezTo>
                    <a:pt x="407" y="379"/>
                    <a:pt x="441" y="332"/>
                    <a:pt x="455" y="279"/>
                  </a:cubicBezTo>
                  <a:cubicBezTo>
                    <a:pt x="402" y="265"/>
                    <a:pt x="353" y="229"/>
                    <a:pt x="324" y="178"/>
                  </a:cubicBezTo>
                  <a:cubicBezTo>
                    <a:pt x="294" y="126"/>
                    <a:pt x="288" y="68"/>
                    <a:pt x="303" y="14"/>
                  </a:cubicBezTo>
                  <a:cubicBezTo>
                    <a:pt x="249" y="0"/>
                    <a:pt x="191" y="6"/>
                    <a:pt x="139" y="36"/>
                  </a:cubicBezTo>
                  <a:cubicBezTo>
                    <a:pt x="36" y="96"/>
                    <a:pt x="0" y="228"/>
                    <a:pt x="60" y="331"/>
                  </a:cubicBezTo>
                  <a:cubicBezTo>
                    <a:pt x="120" y="433"/>
                    <a:pt x="252" y="469"/>
                    <a:pt x="355" y="409"/>
                  </a:cubicBezTo>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08" name="Google Shape;1808;p45"/>
            <p:cNvSpPr/>
            <p:nvPr/>
          </p:nvSpPr>
          <p:spPr>
            <a:xfrm>
              <a:off x="4231010" y="3673475"/>
              <a:ext cx="163512" cy="155575"/>
            </a:xfrm>
            <a:custGeom>
              <a:rect b="b" l="l" r="r" t="t"/>
              <a:pathLst>
                <a:path extrusionOk="0" h="433" w="456">
                  <a:moveTo>
                    <a:pt x="63" y="177"/>
                  </a:moveTo>
                  <a:cubicBezTo>
                    <a:pt x="73" y="139"/>
                    <a:pt x="98" y="106"/>
                    <a:pt x="133" y="86"/>
                  </a:cubicBezTo>
                  <a:cubicBezTo>
                    <a:pt x="156" y="73"/>
                    <a:pt x="182" y="66"/>
                    <a:pt x="208" y="66"/>
                  </a:cubicBezTo>
                  <a:lnTo>
                    <a:pt x="208" y="66"/>
                  </a:lnTo>
                  <a:cubicBezTo>
                    <a:pt x="262" y="66"/>
                    <a:pt x="312" y="95"/>
                    <a:pt x="339" y="141"/>
                  </a:cubicBezTo>
                  <a:cubicBezTo>
                    <a:pt x="380" y="213"/>
                    <a:pt x="356" y="305"/>
                    <a:pt x="284" y="347"/>
                  </a:cubicBezTo>
                  <a:cubicBezTo>
                    <a:pt x="261" y="360"/>
                    <a:pt x="235" y="367"/>
                    <a:pt x="209" y="367"/>
                  </a:cubicBezTo>
                  <a:cubicBezTo>
                    <a:pt x="192" y="367"/>
                    <a:pt x="175" y="364"/>
                    <a:pt x="160" y="359"/>
                  </a:cubicBezTo>
                  <a:cubicBezTo>
                    <a:pt x="161" y="381"/>
                    <a:pt x="158" y="403"/>
                    <a:pt x="152" y="425"/>
                  </a:cubicBezTo>
                  <a:cubicBezTo>
                    <a:pt x="171" y="430"/>
                    <a:pt x="190" y="432"/>
                    <a:pt x="209" y="432"/>
                  </a:cubicBezTo>
                  <a:cubicBezTo>
                    <a:pt x="245" y="432"/>
                    <a:pt x="282" y="423"/>
                    <a:pt x="316" y="403"/>
                  </a:cubicBezTo>
                  <a:cubicBezTo>
                    <a:pt x="420" y="344"/>
                    <a:pt x="455" y="212"/>
                    <a:pt x="395" y="108"/>
                  </a:cubicBezTo>
                  <a:cubicBezTo>
                    <a:pt x="355" y="39"/>
                    <a:pt x="283" y="0"/>
                    <a:pt x="208" y="0"/>
                  </a:cubicBezTo>
                  <a:cubicBezTo>
                    <a:pt x="172" y="0"/>
                    <a:pt x="134" y="10"/>
                    <a:pt x="100" y="29"/>
                  </a:cubicBezTo>
                  <a:cubicBezTo>
                    <a:pt x="49" y="59"/>
                    <a:pt x="14" y="107"/>
                    <a:pt x="0" y="160"/>
                  </a:cubicBezTo>
                  <a:cubicBezTo>
                    <a:pt x="21" y="166"/>
                    <a:pt x="42" y="175"/>
                    <a:pt x="61" y="187"/>
                  </a:cubicBezTo>
                  <a:cubicBezTo>
                    <a:pt x="61" y="184"/>
                    <a:pt x="62" y="181"/>
                    <a:pt x="63" y="177"/>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09" name="Google Shape;1809;p45"/>
            <p:cNvSpPr/>
            <p:nvPr/>
          </p:nvSpPr>
          <p:spPr>
            <a:xfrm>
              <a:off x="4225925" y="3730625"/>
              <a:ext cx="63500" cy="95250"/>
            </a:xfrm>
            <a:custGeom>
              <a:rect b="b" l="l" r="r" t="t"/>
              <a:pathLst>
                <a:path extrusionOk="0" h="266" w="177">
                  <a:moveTo>
                    <a:pt x="36" y="164"/>
                  </a:moveTo>
                  <a:cubicBezTo>
                    <a:pt x="66" y="216"/>
                    <a:pt x="114" y="251"/>
                    <a:pt x="167" y="265"/>
                  </a:cubicBezTo>
                  <a:cubicBezTo>
                    <a:pt x="173" y="243"/>
                    <a:pt x="176" y="221"/>
                    <a:pt x="175" y="199"/>
                  </a:cubicBezTo>
                  <a:cubicBezTo>
                    <a:pt x="141" y="187"/>
                    <a:pt x="111" y="163"/>
                    <a:pt x="93" y="132"/>
                  </a:cubicBezTo>
                  <a:cubicBezTo>
                    <a:pt x="75" y="100"/>
                    <a:pt x="69" y="63"/>
                    <a:pt x="76" y="27"/>
                  </a:cubicBezTo>
                  <a:cubicBezTo>
                    <a:pt x="57" y="15"/>
                    <a:pt x="36" y="6"/>
                    <a:pt x="15" y="0"/>
                  </a:cubicBezTo>
                  <a:cubicBezTo>
                    <a:pt x="0" y="54"/>
                    <a:pt x="7" y="113"/>
                    <a:pt x="36" y="164"/>
                  </a:cubicBezTo>
                </a:path>
              </a:pathLst>
            </a:custGeom>
            <a:solidFill>
              <a:srgbClr val="0099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10" name="Google Shape;1810;p45"/>
            <p:cNvSpPr/>
            <p:nvPr/>
          </p:nvSpPr>
          <p:spPr>
            <a:xfrm>
              <a:off x="4225925" y="3730625"/>
              <a:ext cx="63500" cy="95250"/>
            </a:xfrm>
            <a:custGeom>
              <a:rect b="b" l="l" r="r" t="t"/>
              <a:pathLst>
                <a:path extrusionOk="0" h="266" w="177">
                  <a:moveTo>
                    <a:pt x="36" y="164"/>
                  </a:moveTo>
                  <a:cubicBezTo>
                    <a:pt x="66" y="216"/>
                    <a:pt x="114" y="251"/>
                    <a:pt x="167" y="265"/>
                  </a:cubicBezTo>
                  <a:cubicBezTo>
                    <a:pt x="173" y="243"/>
                    <a:pt x="176" y="221"/>
                    <a:pt x="175" y="199"/>
                  </a:cubicBezTo>
                  <a:cubicBezTo>
                    <a:pt x="141" y="187"/>
                    <a:pt x="111" y="163"/>
                    <a:pt x="93" y="132"/>
                  </a:cubicBezTo>
                  <a:cubicBezTo>
                    <a:pt x="75" y="100"/>
                    <a:pt x="69" y="63"/>
                    <a:pt x="76" y="27"/>
                  </a:cubicBezTo>
                  <a:cubicBezTo>
                    <a:pt x="57" y="15"/>
                    <a:pt x="36" y="6"/>
                    <a:pt x="15" y="0"/>
                  </a:cubicBezTo>
                  <a:cubicBezTo>
                    <a:pt x="0" y="54"/>
                    <a:pt x="7" y="113"/>
                    <a:pt x="36" y="164"/>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11" name="Google Shape;1811;p45"/>
            <p:cNvSpPr/>
            <p:nvPr/>
          </p:nvSpPr>
          <p:spPr>
            <a:xfrm>
              <a:off x="3452813" y="3937000"/>
              <a:ext cx="466725" cy="217488"/>
            </a:xfrm>
            <a:custGeom>
              <a:rect b="b" l="l" r="r" t="t"/>
              <a:pathLst>
                <a:path extrusionOk="0" h="605" w="1298">
                  <a:moveTo>
                    <a:pt x="1237" y="139"/>
                  </a:moveTo>
                  <a:cubicBezTo>
                    <a:pt x="1177" y="36"/>
                    <a:pt x="1045" y="0"/>
                    <a:pt x="942" y="60"/>
                  </a:cubicBezTo>
                  <a:lnTo>
                    <a:pt x="0" y="604"/>
                  </a:lnTo>
                  <a:lnTo>
                    <a:pt x="864" y="604"/>
                  </a:lnTo>
                  <a:lnTo>
                    <a:pt x="1158" y="434"/>
                  </a:lnTo>
                  <a:cubicBezTo>
                    <a:pt x="1261" y="374"/>
                    <a:pt x="1297" y="242"/>
                    <a:pt x="1237" y="139"/>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12" name="Google Shape;1812;p45"/>
            <p:cNvSpPr/>
            <p:nvPr/>
          </p:nvSpPr>
          <p:spPr>
            <a:xfrm>
              <a:off x="4241800" y="3849688"/>
              <a:ext cx="179388" cy="227011"/>
            </a:xfrm>
            <a:custGeom>
              <a:rect b="b" l="l" r="r" t="t"/>
              <a:pathLst>
                <a:path extrusionOk="0" h="632" w="499">
                  <a:moveTo>
                    <a:pt x="15" y="352"/>
                  </a:moveTo>
                  <a:cubicBezTo>
                    <a:pt x="0" y="405"/>
                    <a:pt x="6" y="464"/>
                    <a:pt x="36" y="516"/>
                  </a:cubicBezTo>
                  <a:cubicBezTo>
                    <a:pt x="66" y="568"/>
                    <a:pt x="114" y="602"/>
                    <a:pt x="167" y="617"/>
                  </a:cubicBezTo>
                  <a:cubicBezTo>
                    <a:pt x="221" y="631"/>
                    <a:pt x="280" y="625"/>
                    <a:pt x="331" y="595"/>
                  </a:cubicBezTo>
                  <a:lnTo>
                    <a:pt x="498" y="499"/>
                  </a:lnTo>
                  <a:lnTo>
                    <a:pt x="498" y="0"/>
                  </a:lnTo>
                  <a:lnTo>
                    <a:pt x="115" y="221"/>
                  </a:lnTo>
                  <a:cubicBezTo>
                    <a:pt x="64" y="251"/>
                    <a:pt x="29" y="299"/>
                    <a:pt x="15" y="352"/>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13" name="Google Shape;1813;p45"/>
            <p:cNvSpPr/>
            <p:nvPr/>
          </p:nvSpPr>
          <p:spPr>
            <a:xfrm>
              <a:off x="3770313" y="3576638"/>
              <a:ext cx="336551" cy="144462"/>
            </a:xfrm>
            <a:custGeom>
              <a:rect b="b" l="l" r="r" t="t"/>
              <a:pathLst>
                <a:path extrusionOk="0" h="400" w="934">
                  <a:moveTo>
                    <a:pt x="50" y="260"/>
                  </a:moveTo>
                  <a:cubicBezTo>
                    <a:pt x="110" y="363"/>
                    <a:pt x="242" y="399"/>
                    <a:pt x="345" y="339"/>
                  </a:cubicBezTo>
                  <a:lnTo>
                    <a:pt x="933" y="0"/>
                  </a:lnTo>
                  <a:lnTo>
                    <a:pt x="84" y="0"/>
                  </a:lnTo>
                  <a:cubicBezTo>
                    <a:pt x="17" y="67"/>
                    <a:pt x="0" y="174"/>
                    <a:pt x="50" y="260"/>
                  </a:cubicBezTo>
                </a:path>
              </a:pathLst>
            </a:custGeom>
            <a:solidFill>
              <a:schemeClr val="accent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v2" showMasterSp="0">
  <p:cSld name="1_Divider v2">
    <p:bg>
      <p:bgPr>
        <a:solidFill>
          <a:srgbClr val="FFFFFF"/>
        </a:solidFill>
      </p:bgPr>
    </p:bg>
    <p:spTree>
      <p:nvGrpSpPr>
        <p:cNvPr id="1814" name="Shape 1814"/>
        <p:cNvGrpSpPr/>
        <p:nvPr/>
      </p:nvGrpSpPr>
      <p:grpSpPr>
        <a:xfrm>
          <a:off x="0" y="0"/>
          <a:ext cx="0" cy="0"/>
          <a:chOff x="0" y="0"/>
          <a:chExt cx="0" cy="0"/>
        </a:xfrm>
      </p:grpSpPr>
      <p:sp>
        <p:nvSpPr>
          <p:cNvPr id="1815" name="Google Shape;1815;p46"/>
          <p:cNvSpPr txBox="1"/>
          <p:nvPr>
            <p:ph type="ctrTitle"/>
          </p:nvPr>
        </p:nvSpPr>
        <p:spPr>
          <a:xfrm>
            <a:off x="1406700" y="1714500"/>
            <a:ext cx="5977800" cy="77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16" name="Google Shape;1816;p46"/>
          <p:cNvSpPr txBox="1"/>
          <p:nvPr>
            <p:ph idx="1" type="subTitle"/>
          </p:nvPr>
        </p:nvSpPr>
        <p:spPr>
          <a:xfrm>
            <a:off x="1414800" y="2492922"/>
            <a:ext cx="5977800" cy="818100"/>
          </a:xfrm>
          <a:prstGeom prst="rect">
            <a:avLst/>
          </a:prstGeom>
          <a:noFill/>
          <a:ln>
            <a:noFill/>
          </a:ln>
        </p:spPr>
        <p:txBody>
          <a:bodyPr anchorCtr="0" anchor="t" bIns="0" lIns="0" spcFirstLastPara="1" rIns="0" wrap="square" tIns="0">
            <a:noAutofit/>
          </a:bodyPr>
          <a:lstStyle>
            <a:lvl1pPr lvl="0" rtl="0" algn="l">
              <a:lnSpc>
                <a:spcPct val="122012"/>
              </a:lnSpc>
              <a:spcBef>
                <a:spcPts val="0"/>
              </a:spcBef>
              <a:spcAft>
                <a:spcPts val="0"/>
              </a:spcAft>
              <a:buClr>
                <a:schemeClr val="accent2"/>
              </a:buClr>
              <a:buSzPts val="1200"/>
              <a:buFont typeface="Arial"/>
              <a:buNone/>
              <a:defRPr sz="12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grpSp>
        <p:nvGrpSpPr>
          <p:cNvPr id="1817" name="Google Shape;1817;p46"/>
          <p:cNvGrpSpPr/>
          <p:nvPr/>
        </p:nvGrpSpPr>
        <p:grpSpPr>
          <a:xfrm>
            <a:off x="36" y="7098"/>
            <a:ext cx="9144012" cy="5136456"/>
            <a:chOff x="3392488" y="3576638"/>
            <a:chExt cx="1028700" cy="577851"/>
          </a:xfrm>
        </p:grpSpPr>
        <p:sp>
          <p:nvSpPr>
            <p:cNvPr id="1818" name="Google Shape;1818;p46"/>
            <p:cNvSpPr/>
            <p:nvPr/>
          </p:nvSpPr>
          <p:spPr>
            <a:xfrm>
              <a:off x="3392488" y="3829050"/>
              <a:ext cx="77787" cy="153988"/>
            </a:xfrm>
            <a:custGeom>
              <a:rect b="b" l="l" r="r" t="t"/>
              <a:pathLst>
                <a:path extrusionOk="0" h="427" w="215">
                  <a:moveTo>
                    <a:pt x="155" y="105"/>
                  </a:moveTo>
                  <a:cubicBezTo>
                    <a:pt x="121" y="47"/>
                    <a:pt x="63" y="10"/>
                    <a:pt x="0" y="0"/>
                  </a:cubicBezTo>
                  <a:lnTo>
                    <a:pt x="0" y="66"/>
                  </a:lnTo>
                  <a:cubicBezTo>
                    <a:pt x="41" y="75"/>
                    <a:pt x="77" y="100"/>
                    <a:pt x="98" y="137"/>
                  </a:cubicBezTo>
                  <a:cubicBezTo>
                    <a:pt x="140" y="209"/>
                    <a:pt x="115" y="301"/>
                    <a:pt x="43" y="343"/>
                  </a:cubicBezTo>
                  <a:cubicBezTo>
                    <a:pt x="30" y="351"/>
                    <a:pt x="15" y="356"/>
                    <a:pt x="0" y="359"/>
                  </a:cubicBezTo>
                  <a:lnTo>
                    <a:pt x="0" y="426"/>
                  </a:lnTo>
                  <a:cubicBezTo>
                    <a:pt x="26" y="422"/>
                    <a:pt x="52" y="413"/>
                    <a:pt x="76" y="400"/>
                  </a:cubicBezTo>
                  <a:cubicBezTo>
                    <a:pt x="179" y="340"/>
                    <a:pt x="214" y="208"/>
                    <a:pt x="155" y="105"/>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19" name="Google Shape;1819;p46"/>
            <p:cNvSpPr/>
            <p:nvPr/>
          </p:nvSpPr>
          <p:spPr>
            <a:xfrm>
              <a:off x="4139362" y="3971146"/>
              <a:ext cx="163512" cy="169863"/>
            </a:xfrm>
            <a:custGeom>
              <a:rect b="b" l="l" r="r" t="t"/>
              <a:pathLst>
                <a:path extrusionOk="0" h="470" w="456">
                  <a:moveTo>
                    <a:pt x="324" y="178"/>
                  </a:moveTo>
                  <a:cubicBezTo>
                    <a:pt x="294" y="126"/>
                    <a:pt x="288" y="67"/>
                    <a:pt x="303" y="14"/>
                  </a:cubicBezTo>
                  <a:cubicBezTo>
                    <a:pt x="249" y="0"/>
                    <a:pt x="190" y="6"/>
                    <a:pt x="139" y="36"/>
                  </a:cubicBezTo>
                  <a:cubicBezTo>
                    <a:pt x="36" y="95"/>
                    <a:pt x="0" y="227"/>
                    <a:pt x="60" y="331"/>
                  </a:cubicBezTo>
                  <a:cubicBezTo>
                    <a:pt x="119" y="434"/>
                    <a:pt x="252" y="469"/>
                    <a:pt x="355" y="410"/>
                  </a:cubicBezTo>
                  <a:cubicBezTo>
                    <a:pt x="406" y="380"/>
                    <a:pt x="441" y="332"/>
                    <a:pt x="455" y="279"/>
                  </a:cubicBezTo>
                  <a:cubicBezTo>
                    <a:pt x="402" y="264"/>
                    <a:pt x="354" y="230"/>
                    <a:pt x="324" y="178"/>
                  </a:cubicBezTo>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20" name="Google Shape;1820;p46"/>
            <p:cNvSpPr/>
            <p:nvPr/>
          </p:nvSpPr>
          <p:spPr>
            <a:xfrm>
              <a:off x="4250546" y="3740959"/>
              <a:ext cx="38100" cy="61912"/>
            </a:xfrm>
            <a:custGeom>
              <a:rect b="b" l="l" r="r" t="t"/>
              <a:pathLst>
                <a:path extrusionOk="0" h="173" w="107">
                  <a:moveTo>
                    <a:pt x="7" y="0"/>
                  </a:moveTo>
                  <a:cubicBezTo>
                    <a:pt x="0" y="36"/>
                    <a:pt x="6" y="73"/>
                    <a:pt x="24" y="105"/>
                  </a:cubicBezTo>
                  <a:cubicBezTo>
                    <a:pt x="42" y="136"/>
                    <a:pt x="72" y="160"/>
                    <a:pt x="106" y="172"/>
                  </a:cubicBezTo>
                  <a:cubicBezTo>
                    <a:pt x="104" y="138"/>
                    <a:pt x="95" y="105"/>
                    <a:pt x="77" y="74"/>
                  </a:cubicBezTo>
                  <a:cubicBezTo>
                    <a:pt x="59" y="43"/>
                    <a:pt x="35" y="18"/>
                    <a:pt x="7" y="0"/>
                  </a:cubicBezTo>
                </a:path>
              </a:pathLst>
            </a:custGeom>
            <a:solidFill>
              <a:schemeClr val="accent3">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21" name="Google Shape;1821;p46"/>
            <p:cNvSpPr/>
            <p:nvPr/>
          </p:nvSpPr>
          <p:spPr>
            <a:xfrm>
              <a:off x="4124092" y="3724509"/>
              <a:ext cx="163512" cy="169862"/>
            </a:xfrm>
            <a:custGeom>
              <a:rect b="b" l="l" r="r" t="t"/>
              <a:pathLst>
                <a:path extrusionOk="0" h="470" w="456">
                  <a:moveTo>
                    <a:pt x="355" y="409"/>
                  </a:moveTo>
                  <a:cubicBezTo>
                    <a:pt x="407" y="379"/>
                    <a:pt x="441" y="332"/>
                    <a:pt x="455" y="279"/>
                  </a:cubicBezTo>
                  <a:cubicBezTo>
                    <a:pt x="402" y="265"/>
                    <a:pt x="353" y="229"/>
                    <a:pt x="324" y="178"/>
                  </a:cubicBezTo>
                  <a:cubicBezTo>
                    <a:pt x="294" y="126"/>
                    <a:pt x="288" y="68"/>
                    <a:pt x="303" y="14"/>
                  </a:cubicBezTo>
                  <a:cubicBezTo>
                    <a:pt x="249" y="0"/>
                    <a:pt x="191" y="6"/>
                    <a:pt x="139" y="36"/>
                  </a:cubicBezTo>
                  <a:cubicBezTo>
                    <a:pt x="36" y="96"/>
                    <a:pt x="0" y="228"/>
                    <a:pt x="60" y="331"/>
                  </a:cubicBezTo>
                  <a:cubicBezTo>
                    <a:pt x="120" y="433"/>
                    <a:pt x="252" y="469"/>
                    <a:pt x="355" y="409"/>
                  </a:cubicBezTo>
                </a:path>
              </a:pathLst>
            </a:custGeom>
            <a:solidFill>
              <a:schemeClr val="accent3">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22" name="Google Shape;1822;p46"/>
            <p:cNvSpPr/>
            <p:nvPr/>
          </p:nvSpPr>
          <p:spPr>
            <a:xfrm>
              <a:off x="4231010" y="3673475"/>
              <a:ext cx="163512" cy="155575"/>
            </a:xfrm>
            <a:custGeom>
              <a:rect b="b" l="l" r="r" t="t"/>
              <a:pathLst>
                <a:path extrusionOk="0" h="433" w="456">
                  <a:moveTo>
                    <a:pt x="63" y="177"/>
                  </a:moveTo>
                  <a:cubicBezTo>
                    <a:pt x="73" y="139"/>
                    <a:pt x="98" y="106"/>
                    <a:pt x="133" y="86"/>
                  </a:cubicBezTo>
                  <a:cubicBezTo>
                    <a:pt x="156" y="73"/>
                    <a:pt x="182" y="66"/>
                    <a:pt x="208" y="66"/>
                  </a:cubicBezTo>
                  <a:lnTo>
                    <a:pt x="208" y="66"/>
                  </a:lnTo>
                  <a:cubicBezTo>
                    <a:pt x="262" y="66"/>
                    <a:pt x="312" y="95"/>
                    <a:pt x="339" y="141"/>
                  </a:cubicBezTo>
                  <a:cubicBezTo>
                    <a:pt x="380" y="213"/>
                    <a:pt x="356" y="305"/>
                    <a:pt x="284" y="347"/>
                  </a:cubicBezTo>
                  <a:cubicBezTo>
                    <a:pt x="261" y="360"/>
                    <a:pt x="235" y="367"/>
                    <a:pt x="209" y="367"/>
                  </a:cubicBezTo>
                  <a:cubicBezTo>
                    <a:pt x="192" y="367"/>
                    <a:pt x="175" y="364"/>
                    <a:pt x="160" y="359"/>
                  </a:cubicBezTo>
                  <a:cubicBezTo>
                    <a:pt x="161" y="381"/>
                    <a:pt x="158" y="403"/>
                    <a:pt x="152" y="425"/>
                  </a:cubicBezTo>
                  <a:cubicBezTo>
                    <a:pt x="171" y="430"/>
                    <a:pt x="190" y="432"/>
                    <a:pt x="209" y="432"/>
                  </a:cubicBezTo>
                  <a:cubicBezTo>
                    <a:pt x="245" y="432"/>
                    <a:pt x="282" y="423"/>
                    <a:pt x="316" y="403"/>
                  </a:cubicBezTo>
                  <a:cubicBezTo>
                    <a:pt x="420" y="344"/>
                    <a:pt x="455" y="212"/>
                    <a:pt x="395" y="108"/>
                  </a:cubicBezTo>
                  <a:cubicBezTo>
                    <a:pt x="355" y="39"/>
                    <a:pt x="283" y="0"/>
                    <a:pt x="208" y="0"/>
                  </a:cubicBezTo>
                  <a:cubicBezTo>
                    <a:pt x="172" y="0"/>
                    <a:pt x="134" y="10"/>
                    <a:pt x="100" y="29"/>
                  </a:cubicBezTo>
                  <a:cubicBezTo>
                    <a:pt x="49" y="59"/>
                    <a:pt x="14" y="107"/>
                    <a:pt x="0" y="160"/>
                  </a:cubicBezTo>
                  <a:cubicBezTo>
                    <a:pt x="21" y="166"/>
                    <a:pt x="42" y="175"/>
                    <a:pt x="61" y="187"/>
                  </a:cubicBezTo>
                  <a:cubicBezTo>
                    <a:pt x="61" y="184"/>
                    <a:pt x="62" y="181"/>
                    <a:pt x="63" y="177"/>
                  </a:cubicBezTo>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23" name="Google Shape;1823;p46"/>
            <p:cNvSpPr/>
            <p:nvPr/>
          </p:nvSpPr>
          <p:spPr>
            <a:xfrm>
              <a:off x="4225925" y="3730625"/>
              <a:ext cx="63500" cy="95250"/>
            </a:xfrm>
            <a:custGeom>
              <a:rect b="b" l="l" r="r" t="t"/>
              <a:pathLst>
                <a:path extrusionOk="0" h="266" w="177">
                  <a:moveTo>
                    <a:pt x="36" y="164"/>
                  </a:moveTo>
                  <a:cubicBezTo>
                    <a:pt x="66" y="216"/>
                    <a:pt x="114" y="251"/>
                    <a:pt x="167" y="265"/>
                  </a:cubicBezTo>
                  <a:cubicBezTo>
                    <a:pt x="173" y="243"/>
                    <a:pt x="176" y="221"/>
                    <a:pt x="175" y="199"/>
                  </a:cubicBezTo>
                  <a:cubicBezTo>
                    <a:pt x="141" y="187"/>
                    <a:pt x="111" y="163"/>
                    <a:pt x="93" y="132"/>
                  </a:cubicBezTo>
                  <a:cubicBezTo>
                    <a:pt x="75" y="100"/>
                    <a:pt x="69" y="63"/>
                    <a:pt x="76" y="27"/>
                  </a:cubicBezTo>
                  <a:cubicBezTo>
                    <a:pt x="57" y="15"/>
                    <a:pt x="36" y="6"/>
                    <a:pt x="15" y="0"/>
                  </a:cubicBezTo>
                  <a:cubicBezTo>
                    <a:pt x="0" y="54"/>
                    <a:pt x="7" y="113"/>
                    <a:pt x="36" y="164"/>
                  </a:cubicBezTo>
                </a:path>
              </a:pathLst>
            </a:custGeom>
            <a:solidFill>
              <a:srgbClr val="0099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24" name="Google Shape;1824;p46"/>
            <p:cNvSpPr/>
            <p:nvPr/>
          </p:nvSpPr>
          <p:spPr>
            <a:xfrm>
              <a:off x="4225925" y="3730625"/>
              <a:ext cx="63500" cy="95250"/>
            </a:xfrm>
            <a:custGeom>
              <a:rect b="b" l="l" r="r" t="t"/>
              <a:pathLst>
                <a:path extrusionOk="0" h="266" w="177">
                  <a:moveTo>
                    <a:pt x="36" y="164"/>
                  </a:moveTo>
                  <a:cubicBezTo>
                    <a:pt x="66" y="216"/>
                    <a:pt x="114" y="251"/>
                    <a:pt x="167" y="265"/>
                  </a:cubicBezTo>
                  <a:cubicBezTo>
                    <a:pt x="173" y="243"/>
                    <a:pt x="176" y="221"/>
                    <a:pt x="175" y="199"/>
                  </a:cubicBezTo>
                  <a:cubicBezTo>
                    <a:pt x="141" y="187"/>
                    <a:pt x="111" y="163"/>
                    <a:pt x="93" y="132"/>
                  </a:cubicBezTo>
                  <a:cubicBezTo>
                    <a:pt x="75" y="100"/>
                    <a:pt x="69" y="63"/>
                    <a:pt x="76" y="27"/>
                  </a:cubicBezTo>
                  <a:cubicBezTo>
                    <a:pt x="57" y="15"/>
                    <a:pt x="36" y="6"/>
                    <a:pt x="15" y="0"/>
                  </a:cubicBezTo>
                  <a:cubicBezTo>
                    <a:pt x="0" y="54"/>
                    <a:pt x="7" y="113"/>
                    <a:pt x="36" y="164"/>
                  </a:cubicBezTo>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25" name="Google Shape;1825;p46"/>
            <p:cNvSpPr/>
            <p:nvPr/>
          </p:nvSpPr>
          <p:spPr>
            <a:xfrm>
              <a:off x="3452813" y="3937000"/>
              <a:ext cx="466725" cy="217488"/>
            </a:xfrm>
            <a:custGeom>
              <a:rect b="b" l="l" r="r" t="t"/>
              <a:pathLst>
                <a:path extrusionOk="0" h="605" w="1298">
                  <a:moveTo>
                    <a:pt x="1237" y="139"/>
                  </a:moveTo>
                  <a:cubicBezTo>
                    <a:pt x="1177" y="36"/>
                    <a:pt x="1045" y="0"/>
                    <a:pt x="942" y="60"/>
                  </a:cubicBezTo>
                  <a:lnTo>
                    <a:pt x="0" y="604"/>
                  </a:lnTo>
                  <a:lnTo>
                    <a:pt x="864" y="604"/>
                  </a:lnTo>
                  <a:lnTo>
                    <a:pt x="1158" y="434"/>
                  </a:lnTo>
                  <a:cubicBezTo>
                    <a:pt x="1261" y="374"/>
                    <a:pt x="1297" y="242"/>
                    <a:pt x="1237" y="139"/>
                  </a:cubicBezTo>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26" name="Google Shape;1826;p46"/>
            <p:cNvSpPr/>
            <p:nvPr/>
          </p:nvSpPr>
          <p:spPr>
            <a:xfrm>
              <a:off x="4241800" y="3849688"/>
              <a:ext cx="179388" cy="227011"/>
            </a:xfrm>
            <a:custGeom>
              <a:rect b="b" l="l" r="r" t="t"/>
              <a:pathLst>
                <a:path extrusionOk="0" h="632" w="499">
                  <a:moveTo>
                    <a:pt x="15" y="352"/>
                  </a:moveTo>
                  <a:cubicBezTo>
                    <a:pt x="0" y="405"/>
                    <a:pt x="6" y="464"/>
                    <a:pt x="36" y="516"/>
                  </a:cubicBezTo>
                  <a:cubicBezTo>
                    <a:pt x="66" y="568"/>
                    <a:pt x="114" y="602"/>
                    <a:pt x="167" y="617"/>
                  </a:cubicBezTo>
                  <a:cubicBezTo>
                    <a:pt x="221" y="631"/>
                    <a:pt x="280" y="625"/>
                    <a:pt x="331" y="595"/>
                  </a:cubicBezTo>
                  <a:lnTo>
                    <a:pt x="498" y="499"/>
                  </a:lnTo>
                  <a:lnTo>
                    <a:pt x="498" y="0"/>
                  </a:lnTo>
                  <a:lnTo>
                    <a:pt x="115" y="221"/>
                  </a:lnTo>
                  <a:cubicBezTo>
                    <a:pt x="64" y="251"/>
                    <a:pt x="29" y="299"/>
                    <a:pt x="15" y="352"/>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27" name="Google Shape;1827;p46"/>
            <p:cNvSpPr/>
            <p:nvPr/>
          </p:nvSpPr>
          <p:spPr>
            <a:xfrm>
              <a:off x="3770313" y="3576638"/>
              <a:ext cx="336551" cy="144462"/>
            </a:xfrm>
            <a:custGeom>
              <a:rect b="b" l="l" r="r" t="t"/>
              <a:pathLst>
                <a:path extrusionOk="0" h="400" w="934">
                  <a:moveTo>
                    <a:pt x="50" y="260"/>
                  </a:moveTo>
                  <a:cubicBezTo>
                    <a:pt x="110" y="363"/>
                    <a:pt x="242" y="399"/>
                    <a:pt x="345" y="339"/>
                  </a:cubicBezTo>
                  <a:lnTo>
                    <a:pt x="933" y="0"/>
                  </a:lnTo>
                  <a:lnTo>
                    <a:pt x="84" y="0"/>
                  </a:lnTo>
                  <a:cubicBezTo>
                    <a:pt x="17" y="67"/>
                    <a:pt x="0" y="174"/>
                    <a:pt x="50" y="260"/>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v3" showMasterSp="0">
  <p:cSld name="1_Divider v3">
    <p:bg>
      <p:bgPr>
        <a:solidFill>
          <a:srgbClr val="FFFFFF"/>
        </a:solidFill>
      </p:bgPr>
    </p:bg>
    <p:spTree>
      <p:nvGrpSpPr>
        <p:cNvPr id="1828" name="Shape 1828"/>
        <p:cNvGrpSpPr/>
        <p:nvPr/>
      </p:nvGrpSpPr>
      <p:grpSpPr>
        <a:xfrm>
          <a:off x="0" y="0"/>
          <a:ext cx="0" cy="0"/>
          <a:chOff x="0" y="0"/>
          <a:chExt cx="0" cy="0"/>
        </a:xfrm>
      </p:grpSpPr>
      <p:sp>
        <p:nvSpPr>
          <p:cNvPr id="1829" name="Google Shape;1829;p47"/>
          <p:cNvSpPr txBox="1"/>
          <p:nvPr>
            <p:ph type="ctrTitle"/>
          </p:nvPr>
        </p:nvSpPr>
        <p:spPr>
          <a:xfrm>
            <a:off x="1406700" y="1714500"/>
            <a:ext cx="5977800" cy="77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30" name="Google Shape;1830;p47"/>
          <p:cNvSpPr txBox="1"/>
          <p:nvPr>
            <p:ph idx="1" type="subTitle"/>
          </p:nvPr>
        </p:nvSpPr>
        <p:spPr>
          <a:xfrm>
            <a:off x="1414800" y="2492922"/>
            <a:ext cx="5977800" cy="818100"/>
          </a:xfrm>
          <a:prstGeom prst="rect">
            <a:avLst/>
          </a:prstGeom>
          <a:noFill/>
          <a:ln>
            <a:noFill/>
          </a:ln>
        </p:spPr>
        <p:txBody>
          <a:bodyPr anchorCtr="0" anchor="t" bIns="0" lIns="0" spcFirstLastPara="1" rIns="0" wrap="square" tIns="0">
            <a:noAutofit/>
          </a:bodyPr>
          <a:lstStyle>
            <a:lvl1pPr lvl="0" rtl="0" algn="l">
              <a:lnSpc>
                <a:spcPct val="122012"/>
              </a:lnSpc>
              <a:spcBef>
                <a:spcPts val="0"/>
              </a:spcBef>
              <a:spcAft>
                <a:spcPts val="0"/>
              </a:spcAft>
              <a:buClr>
                <a:schemeClr val="accent2"/>
              </a:buClr>
              <a:buSzPts val="1200"/>
              <a:buFont typeface="Arial"/>
              <a:buNone/>
              <a:defRPr sz="12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grpSp>
        <p:nvGrpSpPr>
          <p:cNvPr id="1831" name="Google Shape;1831;p47"/>
          <p:cNvGrpSpPr/>
          <p:nvPr/>
        </p:nvGrpSpPr>
        <p:grpSpPr>
          <a:xfrm>
            <a:off x="36" y="41"/>
            <a:ext cx="9144012" cy="5136456"/>
            <a:chOff x="3392488" y="3576638"/>
            <a:chExt cx="1028700" cy="577851"/>
          </a:xfrm>
        </p:grpSpPr>
        <p:sp>
          <p:nvSpPr>
            <p:cNvPr id="1832" name="Google Shape;1832;p47"/>
            <p:cNvSpPr/>
            <p:nvPr/>
          </p:nvSpPr>
          <p:spPr>
            <a:xfrm>
              <a:off x="3392488" y="3829050"/>
              <a:ext cx="77787" cy="153988"/>
            </a:xfrm>
            <a:custGeom>
              <a:rect b="b" l="l" r="r" t="t"/>
              <a:pathLst>
                <a:path extrusionOk="0" h="427" w="215">
                  <a:moveTo>
                    <a:pt x="155" y="105"/>
                  </a:moveTo>
                  <a:cubicBezTo>
                    <a:pt x="121" y="47"/>
                    <a:pt x="63" y="10"/>
                    <a:pt x="0" y="0"/>
                  </a:cubicBezTo>
                  <a:lnTo>
                    <a:pt x="0" y="66"/>
                  </a:lnTo>
                  <a:cubicBezTo>
                    <a:pt x="41" y="75"/>
                    <a:pt x="77" y="100"/>
                    <a:pt x="98" y="137"/>
                  </a:cubicBezTo>
                  <a:cubicBezTo>
                    <a:pt x="140" y="209"/>
                    <a:pt x="115" y="301"/>
                    <a:pt x="43" y="343"/>
                  </a:cubicBezTo>
                  <a:cubicBezTo>
                    <a:pt x="30" y="351"/>
                    <a:pt x="15" y="356"/>
                    <a:pt x="0" y="359"/>
                  </a:cubicBezTo>
                  <a:lnTo>
                    <a:pt x="0" y="426"/>
                  </a:lnTo>
                  <a:cubicBezTo>
                    <a:pt x="26" y="422"/>
                    <a:pt x="52" y="413"/>
                    <a:pt x="76" y="400"/>
                  </a:cubicBezTo>
                  <a:cubicBezTo>
                    <a:pt x="179" y="340"/>
                    <a:pt x="214" y="208"/>
                    <a:pt x="155" y="105"/>
                  </a:cubicBezTo>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33" name="Google Shape;1833;p47"/>
            <p:cNvSpPr/>
            <p:nvPr/>
          </p:nvSpPr>
          <p:spPr>
            <a:xfrm>
              <a:off x="4139362" y="3971146"/>
              <a:ext cx="163512" cy="169863"/>
            </a:xfrm>
            <a:custGeom>
              <a:rect b="b" l="l" r="r" t="t"/>
              <a:pathLst>
                <a:path extrusionOk="0" h="470" w="456">
                  <a:moveTo>
                    <a:pt x="324" y="178"/>
                  </a:moveTo>
                  <a:cubicBezTo>
                    <a:pt x="294" y="126"/>
                    <a:pt x="288" y="67"/>
                    <a:pt x="303" y="14"/>
                  </a:cubicBezTo>
                  <a:cubicBezTo>
                    <a:pt x="249" y="0"/>
                    <a:pt x="190" y="6"/>
                    <a:pt x="139" y="36"/>
                  </a:cubicBezTo>
                  <a:cubicBezTo>
                    <a:pt x="36" y="95"/>
                    <a:pt x="0" y="227"/>
                    <a:pt x="60" y="331"/>
                  </a:cubicBezTo>
                  <a:cubicBezTo>
                    <a:pt x="119" y="434"/>
                    <a:pt x="252" y="469"/>
                    <a:pt x="355" y="410"/>
                  </a:cubicBezTo>
                  <a:cubicBezTo>
                    <a:pt x="406" y="380"/>
                    <a:pt x="441" y="332"/>
                    <a:pt x="455" y="279"/>
                  </a:cubicBezTo>
                  <a:cubicBezTo>
                    <a:pt x="402" y="264"/>
                    <a:pt x="354" y="230"/>
                    <a:pt x="324" y="178"/>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34" name="Google Shape;1834;p47"/>
            <p:cNvSpPr/>
            <p:nvPr/>
          </p:nvSpPr>
          <p:spPr>
            <a:xfrm>
              <a:off x="4250546" y="3740959"/>
              <a:ext cx="38100" cy="61912"/>
            </a:xfrm>
            <a:custGeom>
              <a:rect b="b" l="l" r="r" t="t"/>
              <a:pathLst>
                <a:path extrusionOk="0" h="173" w="107">
                  <a:moveTo>
                    <a:pt x="7" y="0"/>
                  </a:moveTo>
                  <a:cubicBezTo>
                    <a:pt x="0" y="36"/>
                    <a:pt x="6" y="73"/>
                    <a:pt x="24" y="105"/>
                  </a:cubicBezTo>
                  <a:cubicBezTo>
                    <a:pt x="42" y="136"/>
                    <a:pt x="72" y="160"/>
                    <a:pt x="106" y="172"/>
                  </a:cubicBezTo>
                  <a:cubicBezTo>
                    <a:pt x="104" y="138"/>
                    <a:pt x="95" y="105"/>
                    <a:pt x="77" y="74"/>
                  </a:cubicBezTo>
                  <a:cubicBezTo>
                    <a:pt x="59" y="43"/>
                    <a:pt x="35" y="18"/>
                    <a:pt x="7" y="0"/>
                  </a:cubicBezTo>
                </a:path>
              </a:pathLst>
            </a:custGeom>
            <a:solidFill>
              <a:schemeClr val="accent5">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35" name="Google Shape;1835;p47"/>
            <p:cNvSpPr/>
            <p:nvPr/>
          </p:nvSpPr>
          <p:spPr>
            <a:xfrm>
              <a:off x="4124092" y="3724509"/>
              <a:ext cx="163512" cy="169862"/>
            </a:xfrm>
            <a:custGeom>
              <a:rect b="b" l="l" r="r" t="t"/>
              <a:pathLst>
                <a:path extrusionOk="0" h="470" w="456">
                  <a:moveTo>
                    <a:pt x="355" y="409"/>
                  </a:moveTo>
                  <a:cubicBezTo>
                    <a:pt x="407" y="379"/>
                    <a:pt x="441" y="332"/>
                    <a:pt x="455" y="279"/>
                  </a:cubicBezTo>
                  <a:cubicBezTo>
                    <a:pt x="402" y="265"/>
                    <a:pt x="353" y="229"/>
                    <a:pt x="324" y="178"/>
                  </a:cubicBezTo>
                  <a:cubicBezTo>
                    <a:pt x="294" y="126"/>
                    <a:pt x="288" y="68"/>
                    <a:pt x="303" y="14"/>
                  </a:cubicBezTo>
                  <a:cubicBezTo>
                    <a:pt x="249" y="0"/>
                    <a:pt x="191" y="6"/>
                    <a:pt x="139" y="36"/>
                  </a:cubicBezTo>
                  <a:cubicBezTo>
                    <a:pt x="36" y="96"/>
                    <a:pt x="0" y="228"/>
                    <a:pt x="60" y="331"/>
                  </a:cubicBezTo>
                  <a:cubicBezTo>
                    <a:pt x="120" y="433"/>
                    <a:pt x="252" y="469"/>
                    <a:pt x="355" y="409"/>
                  </a:cubicBezTo>
                </a:path>
              </a:pathLst>
            </a:custGeom>
            <a:solidFill>
              <a:schemeClr val="accent5">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36" name="Google Shape;1836;p47"/>
            <p:cNvSpPr/>
            <p:nvPr/>
          </p:nvSpPr>
          <p:spPr>
            <a:xfrm>
              <a:off x="4231010" y="3673475"/>
              <a:ext cx="163512" cy="155575"/>
            </a:xfrm>
            <a:custGeom>
              <a:rect b="b" l="l" r="r" t="t"/>
              <a:pathLst>
                <a:path extrusionOk="0" h="433" w="456">
                  <a:moveTo>
                    <a:pt x="63" y="177"/>
                  </a:moveTo>
                  <a:cubicBezTo>
                    <a:pt x="73" y="139"/>
                    <a:pt x="98" y="106"/>
                    <a:pt x="133" y="86"/>
                  </a:cubicBezTo>
                  <a:cubicBezTo>
                    <a:pt x="156" y="73"/>
                    <a:pt x="182" y="66"/>
                    <a:pt x="208" y="66"/>
                  </a:cubicBezTo>
                  <a:lnTo>
                    <a:pt x="208" y="66"/>
                  </a:lnTo>
                  <a:cubicBezTo>
                    <a:pt x="262" y="66"/>
                    <a:pt x="312" y="95"/>
                    <a:pt x="339" y="141"/>
                  </a:cubicBezTo>
                  <a:cubicBezTo>
                    <a:pt x="380" y="213"/>
                    <a:pt x="356" y="305"/>
                    <a:pt x="284" y="347"/>
                  </a:cubicBezTo>
                  <a:cubicBezTo>
                    <a:pt x="261" y="360"/>
                    <a:pt x="235" y="367"/>
                    <a:pt x="209" y="367"/>
                  </a:cubicBezTo>
                  <a:cubicBezTo>
                    <a:pt x="192" y="367"/>
                    <a:pt x="175" y="364"/>
                    <a:pt x="160" y="359"/>
                  </a:cubicBezTo>
                  <a:cubicBezTo>
                    <a:pt x="161" y="381"/>
                    <a:pt x="158" y="403"/>
                    <a:pt x="152" y="425"/>
                  </a:cubicBezTo>
                  <a:cubicBezTo>
                    <a:pt x="171" y="430"/>
                    <a:pt x="190" y="432"/>
                    <a:pt x="209" y="432"/>
                  </a:cubicBezTo>
                  <a:cubicBezTo>
                    <a:pt x="245" y="432"/>
                    <a:pt x="282" y="423"/>
                    <a:pt x="316" y="403"/>
                  </a:cubicBezTo>
                  <a:cubicBezTo>
                    <a:pt x="420" y="344"/>
                    <a:pt x="455" y="212"/>
                    <a:pt x="395" y="108"/>
                  </a:cubicBezTo>
                  <a:cubicBezTo>
                    <a:pt x="355" y="39"/>
                    <a:pt x="283" y="0"/>
                    <a:pt x="208" y="0"/>
                  </a:cubicBezTo>
                  <a:cubicBezTo>
                    <a:pt x="172" y="0"/>
                    <a:pt x="134" y="10"/>
                    <a:pt x="100" y="29"/>
                  </a:cubicBezTo>
                  <a:cubicBezTo>
                    <a:pt x="49" y="59"/>
                    <a:pt x="14" y="107"/>
                    <a:pt x="0" y="160"/>
                  </a:cubicBezTo>
                  <a:cubicBezTo>
                    <a:pt x="21" y="166"/>
                    <a:pt x="42" y="175"/>
                    <a:pt x="61" y="187"/>
                  </a:cubicBezTo>
                  <a:cubicBezTo>
                    <a:pt x="61" y="184"/>
                    <a:pt x="62" y="181"/>
                    <a:pt x="63" y="177"/>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37" name="Google Shape;1837;p47"/>
            <p:cNvSpPr/>
            <p:nvPr/>
          </p:nvSpPr>
          <p:spPr>
            <a:xfrm>
              <a:off x="4225925" y="3730625"/>
              <a:ext cx="63500" cy="95250"/>
            </a:xfrm>
            <a:custGeom>
              <a:rect b="b" l="l" r="r" t="t"/>
              <a:pathLst>
                <a:path extrusionOk="0" h="266" w="177">
                  <a:moveTo>
                    <a:pt x="36" y="164"/>
                  </a:moveTo>
                  <a:cubicBezTo>
                    <a:pt x="66" y="216"/>
                    <a:pt x="114" y="251"/>
                    <a:pt x="167" y="265"/>
                  </a:cubicBezTo>
                  <a:cubicBezTo>
                    <a:pt x="173" y="243"/>
                    <a:pt x="176" y="221"/>
                    <a:pt x="175" y="199"/>
                  </a:cubicBezTo>
                  <a:cubicBezTo>
                    <a:pt x="141" y="187"/>
                    <a:pt x="111" y="163"/>
                    <a:pt x="93" y="132"/>
                  </a:cubicBezTo>
                  <a:cubicBezTo>
                    <a:pt x="75" y="100"/>
                    <a:pt x="69" y="63"/>
                    <a:pt x="76" y="27"/>
                  </a:cubicBezTo>
                  <a:cubicBezTo>
                    <a:pt x="57" y="15"/>
                    <a:pt x="36" y="6"/>
                    <a:pt x="15" y="0"/>
                  </a:cubicBezTo>
                  <a:cubicBezTo>
                    <a:pt x="0" y="54"/>
                    <a:pt x="7" y="113"/>
                    <a:pt x="36" y="164"/>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38" name="Google Shape;1838;p47"/>
            <p:cNvSpPr/>
            <p:nvPr/>
          </p:nvSpPr>
          <p:spPr>
            <a:xfrm>
              <a:off x="3452813" y="3937000"/>
              <a:ext cx="466725" cy="217488"/>
            </a:xfrm>
            <a:custGeom>
              <a:rect b="b" l="l" r="r" t="t"/>
              <a:pathLst>
                <a:path extrusionOk="0" h="605" w="1298">
                  <a:moveTo>
                    <a:pt x="1237" y="139"/>
                  </a:moveTo>
                  <a:cubicBezTo>
                    <a:pt x="1177" y="36"/>
                    <a:pt x="1045" y="0"/>
                    <a:pt x="942" y="60"/>
                  </a:cubicBezTo>
                  <a:lnTo>
                    <a:pt x="0" y="604"/>
                  </a:lnTo>
                  <a:lnTo>
                    <a:pt x="864" y="604"/>
                  </a:lnTo>
                  <a:lnTo>
                    <a:pt x="1158" y="434"/>
                  </a:lnTo>
                  <a:cubicBezTo>
                    <a:pt x="1261" y="374"/>
                    <a:pt x="1297" y="242"/>
                    <a:pt x="1237" y="139"/>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39" name="Google Shape;1839;p47"/>
            <p:cNvSpPr/>
            <p:nvPr/>
          </p:nvSpPr>
          <p:spPr>
            <a:xfrm>
              <a:off x="4241800" y="3849688"/>
              <a:ext cx="179388" cy="227011"/>
            </a:xfrm>
            <a:custGeom>
              <a:rect b="b" l="l" r="r" t="t"/>
              <a:pathLst>
                <a:path extrusionOk="0" h="632" w="499">
                  <a:moveTo>
                    <a:pt x="15" y="352"/>
                  </a:moveTo>
                  <a:cubicBezTo>
                    <a:pt x="0" y="405"/>
                    <a:pt x="6" y="464"/>
                    <a:pt x="36" y="516"/>
                  </a:cubicBezTo>
                  <a:cubicBezTo>
                    <a:pt x="66" y="568"/>
                    <a:pt x="114" y="602"/>
                    <a:pt x="167" y="617"/>
                  </a:cubicBezTo>
                  <a:cubicBezTo>
                    <a:pt x="221" y="631"/>
                    <a:pt x="280" y="625"/>
                    <a:pt x="331" y="595"/>
                  </a:cubicBezTo>
                  <a:lnTo>
                    <a:pt x="498" y="499"/>
                  </a:lnTo>
                  <a:lnTo>
                    <a:pt x="498" y="0"/>
                  </a:lnTo>
                  <a:lnTo>
                    <a:pt x="115" y="221"/>
                  </a:lnTo>
                  <a:cubicBezTo>
                    <a:pt x="64" y="251"/>
                    <a:pt x="29" y="299"/>
                    <a:pt x="15" y="352"/>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40" name="Google Shape;1840;p47"/>
            <p:cNvSpPr/>
            <p:nvPr/>
          </p:nvSpPr>
          <p:spPr>
            <a:xfrm>
              <a:off x="3770313" y="3576638"/>
              <a:ext cx="336551" cy="144462"/>
            </a:xfrm>
            <a:custGeom>
              <a:rect b="b" l="l" r="r" t="t"/>
              <a:pathLst>
                <a:path extrusionOk="0" h="400" w="934">
                  <a:moveTo>
                    <a:pt x="50" y="260"/>
                  </a:moveTo>
                  <a:cubicBezTo>
                    <a:pt x="110" y="363"/>
                    <a:pt x="242" y="399"/>
                    <a:pt x="345" y="339"/>
                  </a:cubicBezTo>
                  <a:lnTo>
                    <a:pt x="933" y="0"/>
                  </a:lnTo>
                  <a:lnTo>
                    <a:pt x="84" y="0"/>
                  </a:lnTo>
                  <a:cubicBezTo>
                    <a:pt x="17" y="67"/>
                    <a:pt x="0" y="174"/>
                    <a:pt x="50" y="260"/>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amp;A" showMasterSp="0">
  <p:cSld name="1_Q&amp;A">
    <p:bg>
      <p:bgPr>
        <a:solidFill>
          <a:srgbClr val="FFFFFF"/>
        </a:solidFill>
      </p:bgPr>
    </p:bg>
    <p:spTree>
      <p:nvGrpSpPr>
        <p:cNvPr id="1841" name="Shape 1841"/>
        <p:cNvGrpSpPr/>
        <p:nvPr/>
      </p:nvGrpSpPr>
      <p:grpSpPr>
        <a:xfrm>
          <a:off x="0" y="0"/>
          <a:ext cx="0" cy="0"/>
          <a:chOff x="0" y="0"/>
          <a:chExt cx="0" cy="0"/>
        </a:xfrm>
      </p:grpSpPr>
      <p:sp>
        <p:nvSpPr>
          <p:cNvPr id="1842" name="Google Shape;1842;p48"/>
          <p:cNvSpPr txBox="1"/>
          <p:nvPr>
            <p:ph type="ctrTitle"/>
          </p:nvPr>
        </p:nvSpPr>
        <p:spPr>
          <a:xfrm>
            <a:off x="1406700" y="1714500"/>
            <a:ext cx="5977800" cy="77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43" name="Google Shape;1843;p48"/>
          <p:cNvSpPr txBox="1"/>
          <p:nvPr>
            <p:ph idx="1" type="subTitle"/>
          </p:nvPr>
        </p:nvSpPr>
        <p:spPr>
          <a:xfrm>
            <a:off x="1414800" y="2492922"/>
            <a:ext cx="5977800" cy="818100"/>
          </a:xfrm>
          <a:prstGeom prst="rect">
            <a:avLst/>
          </a:prstGeom>
          <a:noFill/>
          <a:ln>
            <a:noFill/>
          </a:ln>
        </p:spPr>
        <p:txBody>
          <a:bodyPr anchorCtr="0" anchor="t" bIns="0" lIns="0" spcFirstLastPara="1" rIns="0" wrap="square" tIns="0">
            <a:noAutofit/>
          </a:bodyPr>
          <a:lstStyle>
            <a:lvl1pPr lvl="0" rtl="0" algn="l">
              <a:lnSpc>
                <a:spcPct val="122012"/>
              </a:lnSpc>
              <a:spcBef>
                <a:spcPts val="0"/>
              </a:spcBef>
              <a:spcAft>
                <a:spcPts val="0"/>
              </a:spcAft>
              <a:buClr>
                <a:schemeClr val="accent2"/>
              </a:buClr>
              <a:buSzPts val="1200"/>
              <a:buFont typeface="Arial"/>
              <a:buNone/>
              <a:defRPr sz="12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grpSp>
        <p:nvGrpSpPr>
          <p:cNvPr id="1844" name="Google Shape;1844;p48"/>
          <p:cNvGrpSpPr/>
          <p:nvPr/>
        </p:nvGrpSpPr>
        <p:grpSpPr>
          <a:xfrm>
            <a:off x="36" y="7098"/>
            <a:ext cx="9144012" cy="5136456"/>
            <a:chOff x="3392488" y="3576638"/>
            <a:chExt cx="1028700" cy="577851"/>
          </a:xfrm>
        </p:grpSpPr>
        <p:sp>
          <p:nvSpPr>
            <p:cNvPr id="1845" name="Google Shape;1845;p48"/>
            <p:cNvSpPr/>
            <p:nvPr/>
          </p:nvSpPr>
          <p:spPr>
            <a:xfrm>
              <a:off x="3392488" y="3829050"/>
              <a:ext cx="77787" cy="153988"/>
            </a:xfrm>
            <a:custGeom>
              <a:rect b="b" l="l" r="r" t="t"/>
              <a:pathLst>
                <a:path extrusionOk="0" h="427" w="215">
                  <a:moveTo>
                    <a:pt x="155" y="105"/>
                  </a:moveTo>
                  <a:cubicBezTo>
                    <a:pt x="121" y="47"/>
                    <a:pt x="63" y="10"/>
                    <a:pt x="0" y="0"/>
                  </a:cubicBezTo>
                  <a:lnTo>
                    <a:pt x="0" y="66"/>
                  </a:lnTo>
                  <a:cubicBezTo>
                    <a:pt x="41" y="75"/>
                    <a:pt x="77" y="100"/>
                    <a:pt x="98" y="137"/>
                  </a:cubicBezTo>
                  <a:cubicBezTo>
                    <a:pt x="140" y="209"/>
                    <a:pt x="115" y="301"/>
                    <a:pt x="43" y="343"/>
                  </a:cubicBezTo>
                  <a:cubicBezTo>
                    <a:pt x="30" y="351"/>
                    <a:pt x="15" y="356"/>
                    <a:pt x="0" y="359"/>
                  </a:cubicBezTo>
                  <a:lnTo>
                    <a:pt x="0" y="426"/>
                  </a:lnTo>
                  <a:cubicBezTo>
                    <a:pt x="26" y="422"/>
                    <a:pt x="52" y="413"/>
                    <a:pt x="76" y="400"/>
                  </a:cubicBezTo>
                  <a:cubicBezTo>
                    <a:pt x="179" y="340"/>
                    <a:pt x="214" y="208"/>
                    <a:pt x="155" y="105"/>
                  </a:cubicBezTo>
                </a:path>
              </a:pathLst>
            </a:custGeom>
            <a:solidFill>
              <a:schemeClr val="accent5">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46" name="Google Shape;1846;p48"/>
            <p:cNvSpPr/>
            <p:nvPr/>
          </p:nvSpPr>
          <p:spPr>
            <a:xfrm>
              <a:off x="4139362" y="3971146"/>
              <a:ext cx="163512" cy="169863"/>
            </a:xfrm>
            <a:custGeom>
              <a:rect b="b" l="l" r="r" t="t"/>
              <a:pathLst>
                <a:path extrusionOk="0" h="470" w="456">
                  <a:moveTo>
                    <a:pt x="324" y="178"/>
                  </a:moveTo>
                  <a:cubicBezTo>
                    <a:pt x="294" y="126"/>
                    <a:pt x="288" y="67"/>
                    <a:pt x="303" y="14"/>
                  </a:cubicBezTo>
                  <a:cubicBezTo>
                    <a:pt x="249" y="0"/>
                    <a:pt x="190" y="6"/>
                    <a:pt x="139" y="36"/>
                  </a:cubicBezTo>
                  <a:cubicBezTo>
                    <a:pt x="36" y="95"/>
                    <a:pt x="0" y="227"/>
                    <a:pt x="60" y="331"/>
                  </a:cubicBezTo>
                  <a:cubicBezTo>
                    <a:pt x="119" y="434"/>
                    <a:pt x="252" y="469"/>
                    <a:pt x="355" y="410"/>
                  </a:cubicBezTo>
                  <a:cubicBezTo>
                    <a:pt x="406" y="380"/>
                    <a:pt x="441" y="332"/>
                    <a:pt x="455" y="279"/>
                  </a:cubicBezTo>
                  <a:cubicBezTo>
                    <a:pt x="402" y="264"/>
                    <a:pt x="354" y="230"/>
                    <a:pt x="324" y="178"/>
                  </a:cubicBezTo>
                </a:path>
              </a:pathLst>
            </a:custGeom>
            <a:solidFill>
              <a:schemeClr val="accent3">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47" name="Google Shape;1847;p48"/>
            <p:cNvSpPr/>
            <p:nvPr/>
          </p:nvSpPr>
          <p:spPr>
            <a:xfrm>
              <a:off x="4250546" y="3740959"/>
              <a:ext cx="38100" cy="61912"/>
            </a:xfrm>
            <a:custGeom>
              <a:rect b="b" l="l" r="r" t="t"/>
              <a:pathLst>
                <a:path extrusionOk="0" h="173" w="107">
                  <a:moveTo>
                    <a:pt x="7" y="0"/>
                  </a:moveTo>
                  <a:cubicBezTo>
                    <a:pt x="0" y="36"/>
                    <a:pt x="6" y="73"/>
                    <a:pt x="24" y="105"/>
                  </a:cubicBezTo>
                  <a:cubicBezTo>
                    <a:pt x="42" y="136"/>
                    <a:pt x="72" y="160"/>
                    <a:pt x="106" y="172"/>
                  </a:cubicBezTo>
                  <a:cubicBezTo>
                    <a:pt x="104" y="138"/>
                    <a:pt x="95" y="105"/>
                    <a:pt x="77" y="74"/>
                  </a:cubicBezTo>
                  <a:cubicBezTo>
                    <a:pt x="59" y="43"/>
                    <a:pt x="35" y="18"/>
                    <a:pt x="7" y="0"/>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48" name="Google Shape;1848;p48"/>
            <p:cNvSpPr/>
            <p:nvPr/>
          </p:nvSpPr>
          <p:spPr>
            <a:xfrm>
              <a:off x="4124092" y="3724509"/>
              <a:ext cx="163512" cy="169862"/>
            </a:xfrm>
            <a:custGeom>
              <a:rect b="b" l="l" r="r" t="t"/>
              <a:pathLst>
                <a:path extrusionOk="0" h="470" w="456">
                  <a:moveTo>
                    <a:pt x="355" y="409"/>
                  </a:moveTo>
                  <a:cubicBezTo>
                    <a:pt x="407" y="379"/>
                    <a:pt x="441" y="332"/>
                    <a:pt x="455" y="279"/>
                  </a:cubicBezTo>
                  <a:cubicBezTo>
                    <a:pt x="402" y="265"/>
                    <a:pt x="353" y="229"/>
                    <a:pt x="324" y="178"/>
                  </a:cubicBezTo>
                  <a:cubicBezTo>
                    <a:pt x="294" y="126"/>
                    <a:pt x="288" y="68"/>
                    <a:pt x="303" y="14"/>
                  </a:cubicBezTo>
                  <a:cubicBezTo>
                    <a:pt x="249" y="0"/>
                    <a:pt x="191" y="6"/>
                    <a:pt x="139" y="36"/>
                  </a:cubicBezTo>
                  <a:cubicBezTo>
                    <a:pt x="36" y="96"/>
                    <a:pt x="0" y="228"/>
                    <a:pt x="60" y="331"/>
                  </a:cubicBezTo>
                  <a:cubicBezTo>
                    <a:pt x="120" y="433"/>
                    <a:pt x="252" y="469"/>
                    <a:pt x="355" y="409"/>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49" name="Google Shape;1849;p48"/>
            <p:cNvSpPr/>
            <p:nvPr/>
          </p:nvSpPr>
          <p:spPr>
            <a:xfrm>
              <a:off x="4231010" y="3673475"/>
              <a:ext cx="163512" cy="155575"/>
            </a:xfrm>
            <a:custGeom>
              <a:rect b="b" l="l" r="r" t="t"/>
              <a:pathLst>
                <a:path extrusionOk="0" h="433" w="456">
                  <a:moveTo>
                    <a:pt x="63" y="177"/>
                  </a:moveTo>
                  <a:cubicBezTo>
                    <a:pt x="73" y="139"/>
                    <a:pt x="98" y="106"/>
                    <a:pt x="133" y="86"/>
                  </a:cubicBezTo>
                  <a:cubicBezTo>
                    <a:pt x="156" y="73"/>
                    <a:pt x="182" y="66"/>
                    <a:pt x="208" y="66"/>
                  </a:cubicBezTo>
                  <a:lnTo>
                    <a:pt x="208" y="66"/>
                  </a:lnTo>
                  <a:cubicBezTo>
                    <a:pt x="262" y="66"/>
                    <a:pt x="312" y="95"/>
                    <a:pt x="339" y="141"/>
                  </a:cubicBezTo>
                  <a:cubicBezTo>
                    <a:pt x="380" y="213"/>
                    <a:pt x="356" y="305"/>
                    <a:pt x="284" y="347"/>
                  </a:cubicBezTo>
                  <a:cubicBezTo>
                    <a:pt x="261" y="360"/>
                    <a:pt x="235" y="367"/>
                    <a:pt x="209" y="367"/>
                  </a:cubicBezTo>
                  <a:cubicBezTo>
                    <a:pt x="192" y="367"/>
                    <a:pt x="175" y="364"/>
                    <a:pt x="160" y="359"/>
                  </a:cubicBezTo>
                  <a:cubicBezTo>
                    <a:pt x="161" y="381"/>
                    <a:pt x="158" y="403"/>
                    <a:pt x="152" y="425"/>
                  </a:cubicBezTo>
                  <a:cubicBezTo>
                    <a:pt x="171" y="430"/>
                    <a:pt x="190" y="432"/>
                    <a:pt x="209" y="432"/>
                  </a:cubicBezTo>
                  <a:cubicBezTo>
                    <a:pt x="245" y="432"/>
                    <a:pt x="282" y="423"/>
                    <a:pt x="316" y="403"/>
                  </a:cubicBezTo>
                  <a:cubicBezTo>
                    <a:pt x="420" y="344"/>
                    <a:pt x="455" y="212"/>
                    <a:pt x="395" y="108"/>
                  </a:cubicBezTo>
                  <a:cubicBezTo>
                    <a:pt x="355" y="39"/>
                    <a:pt x="283" y="0"/>
                    <a:pt x="208" y="0"/>
                  </a:cubicBezTo>
                  <a:cubicBezTo>
                    <a:pt x="172" y="0"/>
                    <a:pt x="134" y="10"/>
                    <a:pt x="100" y="29"/>
                  </a:cubicBezTo>
                  <a:cubicBezTo>
                    <a:pt x="49" y="59"/>
                    <a:pt x="14" y="107"/>
                    <a:pt x="0" y="160"/>
                  </a:cubicBezTo>
                  <a:cubicBezTo>
                    <a:pt x="21" y="166"/>
                    <a:pt x="42" y="175"/>
                    <a:pt x="61" y="187"/>
                  </a:cubicBezTo>
                  <a:cubicBezTo>
                    <a:pt x="61" y="184"/>
                    <a:pt x="62" y="181"/>
                    <a:pt x="63" y="177"/>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50" name="Google Shape;1850;p48"/>
            <p:cNvSpPr/>
            <p:nvPr/>
          </p:nvSpPr>
          <p:spPr>
            <a:xfrm>
              <a:off x="4225925" y="3730625"/>
              <a:ext cx="63500" cy="95250"/>
            </a:xfrm>
            <a:custGeom>
              <a:rect b="b" l="l" r="r" t="t"/>
              <a:pathLst>
                <a:path extrusionOk="0" h="266" w="177">
                  <a:moveTo>
                    <a:pt x="36" y="164"/>
                  </a:moveTo>
                  <a:cubicBezTo>
                    <a:pt x="66" y="216"/>
                    <a:pt x="114" y="251"/>
                    <a:pt x="167" y="265"/>
                  </a:cubicBezTo>
                  <a:cubicBezTo>
                    <a:pt x="173" y="243"/>
                    <a:pt x="176" y="221"/>
                    <a:pt x="175" y="199"/>
                  </a:cubicBezTo>
                  <a:cubicBezTo>
                    <a:pt x="141" y="187"/>
                    <a:pt x="111" y="163"/>
                    <a:pt x="93" y="132"/>
                  </a:cubicBezTo>
                  <a:cubicBezTo>
                    <a:pt x="75" y="100"/>
                    <a:pt x="69" y="63"/>
                    <a:pt x="76" y="27"/>
                  </a:cubicBezTo>
                  <a:cubicBezTo>
                    <a:pt x="57" y="15"/>
                    <a:pt x="36" y="6"/>
                    <a:pt x="15" y="0"/>
                  </a:cubicBezTo>
                  <a:cubicBezTo>
                    <a:pt x="0" y="54"/>
                    <a:pt x="7" y="113"/>
                    <a:pt x="36" y="164"/>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51" name="Google Shape;1851;p48"/>
            <p:cNvSpPr/>
            <p:nvPr/>
          </p:nvSpPr>
          <p:spPr>
            <a:xfrm>
              <a:off x="3452813" y="3937000"/>
              <a:ext cx="466725" cy="217488"/>
            </a:xfrm>
            <a:custGeom>
              <a:rect b="b" l="l" r="r" t="t"/>
              <a:pathLst>
                <a:path extrusionOk="0" h="605" w="1298">
                  <a:moveTo>
                    <a:pt x="1237" y="139"/>
                  </a:moveTo>
                  <a:cubicBezTo>
                    <a:pt x="1177" y="36"/>
                    <a:pt x="1045" y="0"/>
                    <a:pt x="942" y="60"/>
                  </a:cubicBezTo>
                  <a:lnTo>
                    <a:pt x="0" y="604"/>
                  </a:lnTo>
                  <a:lnTo>
                    <a:pt x="864" y="604"/>
                  </a:lnTo>
                  <a:lnTo>
                    <a:pt x="1158" y="434"/>
                  </a:lnTo>
                  <a:cubicBezTo>
                    <a:pt x="1261" y="374"/>
                    <a:pt x="1297" y="242"/>
                    <a:pt x="1237" y="139"/>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52" name="Google Shape;1852;p48"/>
            <p:cNvSpPr/>
            <p:nvPr/>
          </p:nvSpPr>
          <p:spPr>
            <a:xfrm>
              <a:off x="4241800" y="3849688"/>
              <a:ext cx="179388" cy="227011"/>
            </a:xfrm>
            <a:custGeom>
              <a:rect b="b" l="l" r="r" t="t"/>
              <a:pathLst>
                <a:path extrusionOk="0" h="632" w="499">
                  <a:moveTo>
                    <a:pt x="15" y="352"/>
                  </a:moveTo>
                  <a:cubicBezTo>
                    <a:pt x="0" y="405"/>
                    <a:pt x="6" y="464"/>
                    <a:pt x="36" y="516"/>
                  </a:cubicBezTo>
                  <a:cubicBezTo>
                    <a:pt x="66" y="568"/>
                    <a:pt x="114" y="602"/>
                    <a:pt x="167" y="617"/>
                  </a:cubicBezTo>
                  <a:cubicBezTo>
                    <a:pt x="221" y="631"/>
                    <a:pt x="280" y="625"/>
                    <a:pt x="331" y="595"/>
                  </a:cubicBezTo>
                  <a:lnTo>
                    <a:pt x="498" y="499"/>
                  </a:lnTo>
                  <a:lnTo>
                    <a:pt x="498" y="0"/>
                  </a:lnTo>
                  <a:lnTo>
                    <a:pt x="115" y="221"/>
                  </a:lnTo>
                  <a:cubicBezTo>
                    <a:pt x="64" y="251"/>
                    <a:pt x="29" y="299"/>
                    <a:pt x="15" y="352"/>
                  </a:cubicBezTo>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53" name="Google Shape;1853;p48"/>
            <p:cNvSpPr/>
            <p:nvPr/>
          </p:nvSpPr>
          <p:spPr>
            <a:xfrm>
              <a:off x="3770313" y="3576638"/>
              <a:ext cx="336551" cy="144462"/>
            </a:xfrm>
            <a:custGeom>
              <a:rect b="b" l="l" r="r" t="t"/>
              <a:pathLst>
                <a:path extrusionOk="0" h="400" w="934">
                  <a:moveTo>
                    <a:pt x="50" y="260"/>
                  </a:moveTo>
                  <a:cubicBezTo>
                    <a:pt x="110" y="363"/>
                    <a:pt x="242" y="399"/>
                    <a:pt x="345" y="339"/>
                  </a:cubicBezTo>
                  <a:lnTo>
                    <a:pt x="933" y="0"/>
                  </a:lnTo>
                  <a:lnTo>
                    <a:pt x="84" y="0"/>
                  </a:lnTo>
                  <a:cubicBezTo>
                    <a:pt x="17" y="67"/>
                    <a:pt x="0" y="174"/>
                    <a:pt x="50" y="260"/>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 image v1a">
  <p:cSld name="Call-out + image v1a">
    <p:spTree>
      <p:nvGrpSpPr>
        <p:cNvPr id="1854" name="Shape 1854"/>
        <p:cNvGrpSpPr/>
        <p:nvPr/>
      </p:nvGrpSpPr>
      <p:grpSpPr>
        <a:xfrm>
          <a:off x="0" y="0"/>
          <a:ext cx="0" cy="0"/>
          <a:chOff x="0" y="0"/>
          <a:chExt cx="0" cy="0"/>
        </a:xfrm>
      </p:grpSpPr>
      <p:sp>
        <p:nvSpPr>
          <p:cNvPr id="1855" name="Google Shape;1855;p49"/>
          <p:cNvSpPr/>
          <p:nvPr>
            <p:ph idx="2" type="pic"/>
          </p:nvPr>
        </p:nvSpPr>
        <p:spPr>
          <a:xfrm>
            <a:off x="3520061" y="-8905"/>
            <a:ext cx="5623800" cy="4810200"/>
          </a:xfrm>
          <a:prstGeom prst="rect">
            <a:avLst/>
          </a:prstGeom>
          <a:solidFill>
            <a:schemeClr val="accent1">
              <a:alpha val="14900"/>
            </a:schemeClr>
          </a:solidFill>
          <a:ln>
            <a:noFill/>
          </a:ln>
        </p:spPr>
        <p:txBody>
          <a:bodyPr anchorCtr="0" anchor="t" bIns="0" lIns="0" spcFirstLastPara="1" rIns="0" wrap="square" tIns="0">
            <a:noAutofit/>
          </a:bodyPr>
          <a:lstStyle>
            <a:lvl1pPr lvl="0" marR="0" rtl="0" algn="ctr">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56" name="Google Shape;1856;p49"/>
          <p:cNvSpPr txBox="1"/>
          <p:nvPr>
            <p:ph type="ctrTitle"/>
          </p:nvPr>
        </p:nvSpPr>
        <p:spPr>
          <a:xfrm>
            <a:off x="351000" y="342900"/>
            <a:ext cx="3866400" cy="342900"/>
          </a:xfrm>
          <a:prstGeom prst="rect">
            <a:avLst/>
          </a:prstGeom>
          <a:noFill/>
          <a:ln>
            <a:noFill/>
          </a:ln>
        </p:spPr>
        <p:txBody>
          <a:bodyPr anchorCtr="0" anchor="t" bIns="0" lIns="0" spcFirstLastPara="1" rIns="0" wrap="square" tIns="0">
            <a:noAutofit/>
          </a:bodyPr>
          <a:lstStyle>
            <a:lvl1pPr lvl="0" rtl="0" algn="l">
              <a:lnSpc>
                <a:spcPct val="109278"/>
              </a:lnSpc>
              <a:spcBef>
                <a:spcPts val="0"/>
              </a:spcBef>
              <a:spcAft>
                <a:spcPts val="0"/>
              </a:spcAft>
              <a:buClr>
                <a:schemeClr val="accent2"/>
              </a:buClr>
              <a:buSzPts val="1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57" name="Google Shape;1857;p49"/>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58" name="Google Shape;1858;p49"/>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lnSpc>
                <a:spcPct val="121250"/>
              </a:lnSpc>
              <a:spcBef>
                <a:spcPts val="0"/>
              </a:spcBef>
              <a:buNone/>
              <a:defRPr>
                <a:solidFill>
                  <a:srgbClr val="FFFFFF"/>
                </a:solidFill>
              </a:defRPr>
            </a:lvl1pPr>
            <a:lvl2pPr indent="0" lvl="1" marL="0" rtl="0" algn="r">
              <a:lnSpc>
                <a:spcPct val="121250"/>
              </a:lnSpc>
              <a:spcBef>
                <a:spcPts val="0"/>
              </a:spcBef>
              <a:buNone/>
              <a:defRPr>
                <a:solidFill>
                  <a:srgbClr val="FFFFFF"/>
                </a:solidFill>
              </a:defRPr>
            </a:lvl2pPr>
            <a:lvl3pPr indent="0" lvl="2" marL="0" rtl="0" algn="r">
              <a:lnSpc>
                <a:spcPct val="121250"/>
              </a:lnSpc>
              <a:spcBef>
                <a:spcPts val="0"/>
              </a:spcBef>
              <a:buNone/>
              <a:defRPr>
                <a:solidFill>
                  <a:srgbClr val="FFFFFF"/>
                </a:solidFill>
              </a:defRPr>
            </a:lvl3pPr>
            <a:lvl4pPr indent="0" lvl="3" marL="0" rtl="0" algn="r">
              <a:lnSpc>
                <a:spcPct val="121250"/>
              </a:lnSpc>
              <a:spcBef>
                <a:spcPts val="0"/>
              </a:spcBef>
              <a:buNone/>
              <a:defRPr>
                <a:solidFill>
                  <a:srgbClr val="FFFFFF"/>
                </a:solidFill>
              </a:defRPr>
            </a:lvl4pPr>
            <a:lvl5pPr indent="0" lvl="4" marL="0" rtl="0" algn="r">
              <a:lnSpc>
                <a:spcPct val="121250"/>
              </a:lnSpc>
              <a:spcBef>
                <a:spcPts val="0"/>
              </a:spcBef>
              <a:buNone/>
              <a:defRPr>
                <a:solidFill>
                  <a:srgbClr val="FFFFFF"/>
                </a:solidFill>
              </a:defRPr>
            </a:lvl5pPr>
            <a:lvl6pPr indent="0" lvl="5" marL="0" rtl="0" algn="r">
              <a:lnSpc>
                <a:spcPct val="121250"/>
              </a:lnSpc>
              <a:spcBef>
                <a:spcPts val="0"/>
              </a:spcBef>
              <a:buNone/>
              <a:defRPr>
                <a:solidFill>
                  <a:srgbClr val="FFFFFF"/>
                </a:solidFill>
              </a:defRPr>
            </a:lvl6pPr>
            <a:lvl7pPr indent="0" lvl="6" marL="0" rtl="0" algn="r">
              <a:lnSpc>
                <a:spcPct val="121250"/>
              </a:lnSpc>
              <a:spcBef>
                <a:spcPts val="0"/>
              </a:spcBef>
              <a:buNone/>
              <a:defRPr>
                <a:solidFill>
                  <a:srgbClr val="FFFFFF"/>
                </a:solidFill>
              </a:defRPr>
            </a:lvl7pPr>
            <a:lvl8pPr indent="0" lvl="7" marL="0" rtl="0" algn="r">
              <a:lnSpc>
                <a:spcPct val="121250"/>
              </a:lnSpc>
              <a:spcBef>
                <a:spcPts val="0"/>
              </a:spcBef>
              <a:buNone/>
              <a:defRPr>
                <a:solidFill>
                  <a:srgbClr val="FFFFFF"/>
                </a:solidFill>
              </a:defRPr>
            </a:lvl8pPr>
            <a:lvl9pPr indent="0" lvl="8" marL="0" rtl="0" algn="r">
              <a:lnSpc>
                <a:spcPct val="121250"/>
              </a:lnSpc>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859" name="Google Shape;1859;p49"/>
          <p:cNvSpPr txBox="1"/>
          <p:nvPr>
            <p:ph idx="1" type="body"/>
          </p:nvPr>
        </p:nvSpPr>
        <p:spPr>
          <a:xfrm>
            <a:off x="351235" y="918000"/>
            <a:ext cx="3168300" cy="2511000"/>
          </a:xfrm>
          <a:prstGeom prst="rect">
            <a:avLst/>
          </a:prstGeom>
          <a:noFill/>
          <a:ln>
            <a:noFill/>
          </a:ln>
        </p:spPr>
        <p:txBody>
          <a:bodyPr anchorCtr="0" anchor="t" bIns="0" lIns="0" spcFirstLastPara="1" rIns="0" wrap="square" tIns="0">
            <a:noAutofit/>
          </a:bodyPr>
          <a:lstStyle>
            <a:lvl1pPr indent="-228600" lvl="0" marL="457200" rtl="0" algn="l">
              <a:lnSpc>
                <a:spcPct val="115449"/>
              </a:lnSpc>
              <a:spcBef>
                <a:spcPts val="0"/>
              </a:spcBef>
              <a:spcAft>
                <a:spcPts val="0"/>
              </a:spcAft>
              <a:buClr>
                <a:schemeClr val="accent2"/>
              </a:buClr>
              <a:buSzPts val="4400"/>
              <a:buFont typeface="Arial"/>
              <a:buNone/>
              <a:defRPr sz="4400"/>
            </a:lvl1pPr>
            <a:lvl2pPr indent="-228600" lvl="1" marL="914400" rtl="0" algn="l">
              <a:lnSpc>
                <a:spcPct val="127222"/>
              </a:lnSpc>
              <a:spcBef>
                <a:spcPts val="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grpSp>
        <p:nvGrpSpPr>
          <p:cNvPr id="1860" name="Google Shape;1860;p49"/>
          <p:cNvGrpSpPr/>
          <p:nvPr/>
        </p:nvGrpSpPr>
        <p:grpSpPr>
          <a:xfrm>
            <a:off x="3361303" y="328"/>
            <a:ext cx="5798714" cy="5174903"/>
            <a:chOff x="1639888" y="5257800"/>
            <a:chExt cx="649287" cy="579438"/>
          </a:xfrm>
        </p:grpSpPr>
        <p:sp>
          <p:nvSpPr>
            <p:cNvPr id="1861" name="Google Shape;1861;p49"/>
            <p:cNvSpPr/>
            <p:nvPr/>
          </p:nvSpPr>
          <p:spPr>
            <a:xfrm>
              <a:off x="2197100" y="5545138"/>
              <a:ext cx="92075" cy="157162"/>
            </a:xfrm>
            <a:custGeom>
              <a:rect b="b" l="l" r="r" t="t"/>
              <a:pathLst>
                <a:path extrusionOk="0" h="438" w="257">
                  <a:moveTo>
                    <a:pt x="139" y="31"/>
                  </a:moveTo>
                  <a:cubicBezTo>
                    <a:pt x="35" y="90"/>
                    <a:pt x="0" y="222"/>
                    <a:pt x="59" y="326"/>
                  </a:cubicBezTo>
                  <a:cubicBezTo>
                    <a:pt x="101" y="398"/>
                    <a:pt x="178" y="437"/>
                    <a:pt x="256" y="433"/>
                  </a:cubicBezTo>
                  <a:lnTo>
                    <a:pt x="256" y="2"/>
                  </a:lnTo>
                  <a:cubicBezTo>
                    <a:pt x="217" y="0"/>
                    <a:pt x="176" y="9"/>
                    <a:pt x="139" y="31"/>
                  </a:cubicBezTo>
                </a:path>
              </a:pathLst>
            </a:custGeom>
            <a:solidFill>
              <a:srgbClr val="00E6C7">
                <a:alpha val="6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62" name="Google Shape;1862;p49"/>
            <p:cNvSpPr/>
            <p:nvPr/>
          </p:nvSpPr>
          <p:spPr>
            <a:xfrm>
              <a:off x="1639888" y="5257800"/>
              <a:ext cx="174625" cy="131763"/>
            </a:xfrm>
            <a:custGeom>
              <a:rect b="b" l="l" r="r" t="t"/>
              <a:pathLst>
                <a:path extrusionOk="0" h="368" w="484">
                  <a:moveTo>
                    <a:pt x="50" y="259"/>
                  </a:moveTo>
                  <a:cubicBezTo>
                    <a:pt x="90" y="329"/>
                    <a:pt x="162" y="367"/>
                    <a:pt x="237" y="367"/>
                  </a:cubicBezTo>
                  <a:cubicBezTo>
                    <a:pt x="274" y="367"/>
                    <a:pt x="311" y="358"/>
                    <a:pt x="345" y="338"/>
                  </a:cubicBezTo>
                  <a:cubicBezTo>
                    <a:pt x="448" y="279"/>
                    <a:pt x="483" y="147"/>
                    <a:pt x="424" y="43"/>
                  </a:cubicBezTo>
                  <a:cubicBezTo>
                    <a:pt x="414" y="27"/>
                    <a:pt x="403" y="13"/>
                    <a:pt x="391" y="0"/>
                  </a:cubicBezTo>
                  <a:lnTo>
                    <a:pt x="83" y="0"/>
                  </a:lnTo>
                  <a:cubicBezTo>
                    <a:pt x="16" y="67"/>
                    <a:pt x="0" y="173"/>
                    <a:pt x="50" y="259"/>
                  </a:cubicBezTo>
                  <a:close/>
                  <a:moveTo>
                    <a:pt x="91" y="112"/>
                  </a:moveTo>
                  <a:cubicBezTo>
                    <a:pt x="102" y="73"/>
                    <a:pt x="127" y="41"/>
                    <a:pt x="161" y="21"/>
                  </a:cubicBezTo>
                  <a:cubicBezTo>
                    <a:pt x="184" y="8"/>
                    <a:pt x="210" y="1"/>
                    <a:pt x="237" y="1"/>
                  </a:cubicBezTo>
                  <a:lnTo>
                    <a:pt x="237" y="1"/>
                  </a:lnTo>
                  <a:cubicBezTo>
                    <a:pt x="290" y="1"/>
                    <a:pt x="340" y="30"/>
                    <a:pt x="367" y="76"/>
                  </a:cubicBezTo>
                  <a:cubicBezTo>
                    <a:pt x="387" y="111"/>
                    <a:pt x="393" y="151"/>
                    <a:pt x="382" y="190"/>
                  </a:cubicBezTo>
                  <a:cubicBezTo>
                    <a:pt x="372" y="229"/>
                    <a:pt x="347" y="262"/>
                    <a:pt x="312" y="282"/>
                  </a:cubicBezTo>
                  <a:cubicBezTo>
                    <a:pt x="289" y="295"/>
                    <a:pt x="263" y="302"/>
                    <a:pt x="237" y="302"/>
                  </a:cubicBezTo>
                  <a:cubicBezTo>
                    <a:pt x="183" y="302"/>
                    <a:pt x="133" y="273"/>
                    <a:pt x="106" y="227"/>
                  </a:cubicBezTo>
                  <a:cubicBezTo>
                    <a:pt x="86" y="192"/>
                    <a:pt x="81" y="151"/>
                    <a:pt x="91" y="112"/>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63" name="Google Shape;1863;p49"/>
            <p:cNvSpPr/>
            <p:nvPr/>
          </p:nvSpPr>
          <p:spPr>
            <a:xfrm>
              <a:off x="1760538" y="5699125"/>
              <a:ext cx="323850" cy="138113"/>
            </a:xfrm>
            <a:custGeom>
              <a:rect b="b" l="l" r="r" t="t"/>
              <a:pathLst>
                <a:path extrusionOk="0" h="382" w="898">
                  <a:moveTo>
                    <a:pt x="851" y="139"/>
                  </a:moveTo>
                  <a:cubicBezTo>
                    <a:pt x="791" y="35"/>
                    <a:pt x="659" y="0"/>
                    <a:pt x="556" y="60"/>
                  </a:cubicBezTo>
                  <a:lnTo>
                    <a:pt x="0" y="381"/>
                  </a:lnTo>
                  <a:lnTo>
                    <a:pt x="833" y="381"/>
                  </a:lnTo>
                  <a:cubicBezTo>
                    <a:pt x="887" y="314"/>
                    <a:pt x="897" y="218"/>
                    <a:pt x="851" y="139"/>
                  </a:cubicBezTo>
                </a:path>
              </a:pathLst>
            </a:custGeom>
            <a:solidFill>
              <a:srgbClr val="00E6C7">
                <a:alpha val="4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 image v3a">
  <p:cSld name="Call-out + image v3a">
    <p:spTree>
      <p:nvGrpSpPr>
        <p:cNvPr id="1864" name="Shape 1864"/>
        <p:cNvGrpSpPr/>
        <p:nvPr/>
      </p:nvGrpSpPr>
      <p:grpSpPr>
        <a:xfrm>
          <a:off x="0" y="0"/>
          <a:ext cx="0" cy="0"/>
          <a:chOff x="0" y="0"/>
          <a:chExt cx="0" cy="0"/>
        </a:xfrm>
      </p:grpSpPr>
      <p:sp>
        <p:nvSpPr>
          <p:cNvPr id="1865" name="Google Shape;1865;p50"/>
          <p:cNvSpPr/>
          <p:nvPr>
            <p:ph idx="2" type="pic"/>
          </p:nvPr>
        </p:nvSpPr>
        <p:spPr>
          <a:xfrm>
            <a:off x="4330800" y="342900"/>
            <a:ext cx="4457700" cy="4457700"/>
          </a:xfrm>
          <a:prstGeom prst="ellipse">
            <a:avLst/>
          </a:prstGeom>
          <a:solidFill>
            <a:schemeClr val="accent1">
              <a:alpha val="14900"/>
            </a:schemeClr>
          </a:solidFill>
          <a:ln>
            <a:noFill/>
          </a:ln>
        </p:spPr>
        <p:txBody>
          <a:bodyPr anchorCtr="0" anchor="t" bIns="0" lIns="0" spcFirstLastPara="1" rIns="0" wrap="square" tIns="0">
            <a:noAutofit/>
          </a:bodyPr>
          <a:lstStyle>
            <a:lvl1pPr lvl="0" marR="0" rtl="0" algn="ctr">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866" name="Google Shape;1866;p50"/>
          <p:cNvSpPr txBox="1"/>
          <p:nvPr>
            <p:ph type="ctrTitle"/>
          </p:nvPr>
        </p:nvSpPr>
        <p:spPr>
          <a:xfrm>
            <a:off x="351000" y="342900"/>
            <a:ext cx="3866400" cy="342900"/>
          </a:xfrm>
          <a:prstGeom prst="rect">
            <a:avLst/>
          </a:prstGeom>
          <a:noFill/>
          <a:ln>
            <a:noFill/>
          </a:ln>
        </p:spPr>
        <p:txBody>
          <a:bodyPr anchorCtr="0" anchor="t" bIns="0" lIns="0" spcFirstLastPara="1" rIns="0" wrap="square" tIns="0">
            <a:noAutofit/>
          </a:bodyPr>
          <a:lstStyle>
            <a:lvl1pPr lvl="0" rtl="0" algn="l">
              <a:lnSpc>
                <a:spcPct val="109278"/>
              </a:lnSpc>
              <a:spcBef>
                <a:spcPts val="0"/>
              </a:spcBef>
              <a:spcAft>
                <a:spcPts val="0"/>
              </a:spcAft>
              <a:buClr>
                <a:schemeClr val="accent2"/>
              </a:buClr>
              <a:buSzPts val="1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67" name="Google Shape;1867;p50"/>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68" name="Google Shape;1868;p50"/>
          <p:cNvSpPr txBox="1"/>
          <p:nvPr>
            <p:ph idx="1" type="body"/>
          </p:nvPr>
        </p:nvSpPr>
        <p:spPr>
          <a:xfrm>
            <a:off x="351235" y="918000"/>
            <a:ext cx="3168300" cy="2511000"/>
          </a:xfrm>
          <a:prstGeom prst="rect">
            <a:avLst/>
          </a:prstGeom>
          <a:noFill/>
          <a:ln>
            <a:noFill/>
          </a:ln>
        </p:spPr>
        <p:txBody>
          <a:bodyPr anchorCtr="0" anchor="t" bIns="0" lIns="0" spcFirstLastPara="1" rIns="0" wrap="square" tIns="0">
            <a:noAutofit/>
          </a:bodyPr>
          <a:lstStyle>
            <a:lvl1pPr indent="-228600" lvl="0" marL="457200" rtl="0" algn="l">
              <a:lnSpc>
                <a:spcPct val="115449"/>
              </a:lnSpc>
              <a:spcBef>
                <a:spcPts val="0"/>
              </a:spcBef>
              <a:spcAft>
                <a:spcPts val="0"/>
              </a:spcAft>
              <a:buClr>
                <a:schemeClr val="accent2"/>
              </a:buClr>
              <a:buSzPts val="4400"/>
              <a:buFont typeface="Arial"/>
              <a:buNone/>
              <a:defRPr sz="4400"/>
            </a:lvl1pPr>
            <a:lvl2pPr indent="-228600" lvl="1" marL="914400" rtl="0" algn="l">
              <a:lnSpc>
                <a:spcPct val="127222"/>
              </a:lnSpc>
              <a:spcBef>
                <a:spcPts val="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869" name="Google Shape;1869;p50"/>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lnSpc>
                <a:spcPct val="121250"/>
              </a:lnSpc>
              <a:spcBef>
                <a:spcPts val="0"/>
              </a:spcBef>
              <a:buNone/>
              <a:defRPr>
                <a:solidFill>
                  <a:srgbClr val="FFFFFF"/>
                </a:solidFill>
              </a:defRPr>
            </a:lvl1pPr>
            <a:lvl2pPr indent="0" lvl="1" marL="0" rtl="0" algn="r">
              <a:lnSpc>
                <a:spcPct val="121250"/>
              </a:lnSpc>
              <a:spcBef>
                <a:spcPts val="0"/>
              </a:spcBef>
              <a:buNone/>
              <a:defRPr>
                <a:solidFill>
                  <a:srgbClr val="FFFFFF"/>
                </a:solidFill>
              </a:defRPr>
            </a:lvl2pPr>
            <a:lvl3pPr indent="0" lvl="2" marL="0" rtl="0" algn="r">
              <a:lnSpc>
                <a:spcPct val="121250"/>
              </a:lnSpc>
              <a:spcBef>
                <a:spcPts val="0"/>
              </a:spcBef>
              <a:buNone/>
              <a:defRPr>
                <a:solidFill>
                  <a:srgbClr val="FFFFFF"/>
                </a:solidFill>
              </a:defRPr>
            </a:lvl3pPr>
            <a:lvl4pPr indent="0" lvl="3" marL="0" rtl="0" algn="r">
              <a:lnSpc>
                <a:spcPct val="121250"/>
              </a:lnSpc>
              <a:spcBef>
                <a:spcPts val="0"/>
              </a:spcBef>
              <a:buNone/>
              <a:defRPr>
                <a:solidFill>
                  <a:srgbClr val="FFFFFF"/>
                </a:solidFill>
              </a:defRPr>
            </a:lvl4pPr>
            <a:lvl5pPr indent="0" lvl="4" marL="0" rtl="0" algn="r">
              <a:lnSpc>
                <a:spcPct val="121250"/>
              </a:lnSpc>
              <a:spcBef>
                <a:spcPts val="0"/>
              </a:spcBef>
              <a:buNone/>
              <a:defRPr>
                <a:solidFill>
                  <a:srgbClr val="FFFFFF"/>
                </a:solidFill>
              </a:defRPr>
            </a:lvl5pPr>
            <a:lvl6pPr indent="0" lvl="5" marL="0" rtl="0" algn="r">
              <a:lnSpc>
                <a:spcPct val="121250"/>
              </a:lnSpc>
              <a:spcBef>
                <a:spcPts val="0"/>
              </a:spcBef>
              <a:buNone/>
              <a:defRPr>
                <a:solidFill>
                  <a:srgbClr val="FFFFFF"/>
                </a:solidFill>
              </a:defRPr>
            </a:lvl6pPr>
            <a:lvl7pPr indent="0" lvl="6" marL="0" rtl="0" algn="r">
              <a:lnSpc>
                <a:spcPct val="121250"/>
              </a:lnSpc>
              <a:spcBef>
                <a:spcPts val="0"/>
              </a:spcBef>
              <a:buNone/>
              <a:defRPr>
                <a:solidFill>
                  <a:srgbClr val="FFFFFF"/>
                </a:solidFill>
              </a:defRPr>
            </a:lvl7pPr>
            <a:lvl8pPr indent="0" lvl="7" marL="0" rtl="0" algn="r">
              <a:lnSpc>
                <a:spcPct val="121250"/>
              </a:lnSpc>
              <a:spcBef>
                <a:spcPts val="0"/>
              </a:spcBef>
              <a:buNone/>
              <a:defRPr>
                <a:solidFill>
                  <a:srgbClr val="FFFFFF"/>
                </a:solidFill>
              </a:defRPr>
            </a:lvl8pPr>
            <a:lvl9pPr indent="0" lvl="8" marL="0" rtl="0" algn="r">
              <a:lnSpc>
                <a:spcPct val="121250"/>
              </a:lnSpc>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1870" name="Google Shape;1870;p50"/>
          <p:cNvGrpSpPr/>
          <p:nvPr/>
        </p:nvGrpSpPr>
        <p:grpSpPr>
          <a:xfrm>
            <a:off x="3369704" y="-8852"/>
            <a:ext cx="5774756" cy="5153522"/>
            <a:chOff x="1639888" y="5257800"/>
            <a:chExt cx="649287" cy="579438"/>
          </a:xfrm>
        </p:grpSpPr>
        <p:sp>
          <p:nvSpPr>
            <p:cNvPr id="1871" name="Google Shape;1871;p50"/>
            <p:cNvSpPr/>
            <p:nvPr/>
          </p:nvSpPr>
          <p:spPr>
            <a:xfrm>
              <a:off x="2197100" y="5545138"/>
              <a:ext cx="92075" cy="157162"/>
            </a:xfrm>
            <a:custGeom>
              <a:rect b="b" l="l" r="r" t="t"/>
              <a:pathLst>
                <a:path extrusionOk="0" h="438" w="257">
                  <a:moveTo>
                    <a:pt x="139" y="31"/>
                  </a:moveTo>
                  <a:cubicBezTo>
                    <a:pt x="35" y="90"/>
                    <a:pt x="0" y="222"/>
                    <a:pt x="59" y="326"/>
                  </a:cubicBezTo>
                  <a:cubicBezTo>
                    <a:pt x="101" y="398"/>
                    <a:pt x="178" y="437"/>
                    <a:pt x="256" y="433"/>
                  </a:cubicBezTo>
                  <a:lnTo>
                    <a:pt x="256" y="2"/>
                  </a:lnTo>
                  <a:cubicBezTo>
                    <a:pt x="217" y="0"/>
                    <a:pt x="176" y="9"/>
                    <a:pt x="139" y="31"/>
                  </a:cubicBezTo>
                </a:path>
              </a:pathLst>
            </a:custGeom>
            <a:solidFill>
              <a:schemeClr val="accent4">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2" name="Google Shape;1872;p50"/>
            <p:cNvSpPr/>
            <p:nvPr/>
          </p:nvSpPr>
          <p:spPr>
            <a:xfrm>
              <a:off x="1639888" y="5257800"/>
              <a:ext cx="174625" cy="131763"/>
            </a:xfrm>
            <a:custGeom>
              <a:rect b="b" l="l" r="r" t="t"/>
              <a:pathLst>
                <a:path extrusionOk="0" h="368" w="484">
                  <a:moveTo>
                    <a:pt x="50" y="259"/>
                  </a:moveTo>
                  <a:cubicBezTo>
                    <a:pt x="90" y="329"/>
                    <a:pt x="162" y="367"/>
                    <a:pt x="237" y="367"/>
                  </a:cubicBezTo>
                  <a:cubicBezTo>
                    <a:pt x="274" y="367"/>
                    <a:pt x="311" y="358"/>
                    <a:pt x="345" y="338"/>
                  </a:cubicBezTo>
                  <a:cubicBezTo>
                    <a:pt x="448" y="279"/>
                    <a:pt x="483" y="147"/>
                    <a:pt x="424" y="43"/>
                  </a:cubicBezTo>
                  <a:cubicBezTo>
                    <a:pt x="414" y="27"/>
                    <a:pt x="403" y="13"/>
                    <a:pt x="391" y="0"/>
                  </a:cubicBezTo>
                  <a:lnTo>
                    <a:pt x="83" y="0"/>
                  </a:lnTo>
                  <a:cubicBezTo>
                    <a:pt x="16" y="67"/>
                    <a:pt x="0" y="173"/>
                    <a:pt x="50" y="259"/>
                  </a:cubicBezTo>
                  <a:close/>
                  <a:moveTo>
                    <a:pt x="91" y="112"/>
                  </a:moveTo>
                  <a:cubicBezTo>
                    <a:pt x="102" y="73"/>
                    <a:pt x="127" y="41"/>
                    <a:pt x="161" y="21"/>
                  </a:cubicBezTo>
                  <a:cubicBezTo>
                    <a:pt x="184" y="8"/>
                    <a:pt x="210" y="1"/>
                    <a:pt x="237" y="1"/>
                  </a:cubicBezTo>
                  <a:lnTo>
                    <a:pt x="237" y="1"/>
                  </a:lnTo>
                  <a:cubicBezTo>
                    <a:pt x="290" y="1"/>
                    <a:pt x="340" y="30"/>
                    <a:pt x="367" y="76"/>
                  </a:cubicBezTo>
                  <a:cubicBezTo>
                    <a:pt x="387" y="111"/>
                    <a:pt x="393" y="151"/>
                    <a:pt x="382" y="190"/>
                  </a:cubicBezTo>
                  <a:cubicBezTo>
                    <a:pt x="372" y="229"/>
                    <a:pt x="347" y="262"/>
                    <a:pt x="312" y="282"/>
                  </a:cubicBezTo>
                  <a:cubicBezTo>
                    <a:pt x="289" y="295"/>
                    <a:pt x="263" y="302"/>
                    <a:pt x="237" y="302"/>
                  </a:cubicBezTo>
                  <a:cubicBezTo>
                    <a:pt x="183" y="302"/>
                    <a:pt x="133" y="273"/>
                    <a:pt x="106" y="227"/>
                  </a:cubicBezTo>
                  <a:cubicBezTo>
                    <a:pt x="86" y="192"/>
                    <a:pt x="81" y="151"/>
                    <a:pt x="91" y="112"/>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3" name="Google Shape;1873;p50"/>
            <p:cNvSpPr/>
            <p:nvPr/>
          </p:nvSpPr>
          <p:spPr>
            <a:xfrm>
              <a:off x="1760538" y="5699125"/>
              <a:ext cx="323850" cy="138113"/>
            </a:xfrm>
            <a:custGeom>
              <a:rect b="b" l="l" r="r" t="t"/>
              <a:pathLst>
                <a:path extrusionOk="0" h="382" w="898">
                  <a:moveTo>
                    <a:pt x="851" y="139"/>
                  </a:moveTo>
                  <a:cubicBezTo>
                    <a:pt x="791" y="35"/>
                    <a:pt x="659" y="0"/>
                    <a:pt x="556" y="60"/>
                  </a:cubicBezTo>
                  <a:lnTo>
                    <a:pt x="0" y="381"/>
                  </a:lnTo>
                  <a:lnTo>
                    <a:pt x="833" y="381"/>
                  </a:lnTo>
                  <a:cubicBezTo>
                    <a:pt x="887" y="314"/>
                    <a:pt x="897" y="218"/>
                    <a:pt x="851" y="139"/>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v1" type="obj">
  <p:cSld name="OBJECT">
    <p:spTree>
      <p:nvGrpSpPr>
        <p:cNvPr id="1874" name="Shape 1874"/>
        <p:cNvGrpSpPr/>
        <p:nvPr/>
      </p:nvGrpSpPr>
      <p:grpSpPr>
        <a:xfrm>
          <a:off x="0" y="0"/>
          <a:ext cx="0" cy="0"/>
          <a:chOff x="0" y="0"/>
          <a:chExt cx="0" cy="0"/>
        </a:xfrm>
      </p:grpSpPr>
      <p:sp>
        <p:nvSpPr>
          <p:cNvPr id="1875" name="Google Shape;1875;p51"/>
          <p:cNvSpPr/>
          <p:nvPr/>
        </p:nvSpPr>
        <p:spPr>
          <a:xfrm>
            <a:off x="3938214" y="-10723"/>
            <a:ext cx="5235109" cy="4857111"/>
          </a:xfrm>
          <a:custGeom>
            <a:rect b="b" l="l" r="r" t="t"/>
            <a:pathLst>
              <a:path extrusionOk="0" h="10001" w="9928">
                <a:moveTo>
                  <a:pt x="675" y="7444"/>
                </a:moveTo>
                <a:cubicBezTo>
                  <a:pt x="1981" y="9890"/>
                  <a:pt x="4853" y="10723"/>
                  <a:pt x="7093" y="9321"/>
                </a:cubicBezTo>
                <a:lnTo>
                  <a:pt x="9928" y="7534"/>
                </a:lnTo>
                <a:cubicBezTo>
                  <a:pt x="9933" y="3264"/>
                  <a:pt x="9793" y="4117"/>
                  <a:pt x="9911" y="0"/>
                </a:cubicBezTo>
                <a:lnTo>
                  <a:pt x="2932" y="126"/>
                </a:lnTo>
                <a:cubicBezTo>
                  <a:pt x="-130" y="1989"/>
                  <a:pt x="-630" y="4972"/>
                  <a:pt x="675" y="7444"/>
                </a:cubicBezTo>
              </a:path>
            </a:pathLst>
          </a:custGeom>
          <a:solidFill>
            <a:schemeClr val="lt2">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76" name="Google Shape;1876;p51"/>
          <p:cNvGrpSpPr/>
          <p:nvPr/>
        </p:nvGrpSpPr>
        <p:grpSpPr>
          <a:xfrm>
            <a:off x="-6331" y="1031798"/>
            <a:ext cx="9144011" cy="3755743"/>
            <a:chOff x="1260475" y="7056192"/>
            <a:chExt cx="1028700" cy="422521"/>
          </a:xfrm>
        </p:grpSpPr>
        <p:sp>
          <p:nvSpPr>
            <p:cNvPr id="1877" name="Google Shape;1877;p51"/>
            <p:cNvSpPr/>
            <p:nvPr/>
          </p:nvSpPr>
          <p:spPr>
            <a:xfrm>
              <a:off x="1608138" y="7146925"/>
              <a:ext cx="38100" cy="61913"/>
            </a:xfrm>
            <a:custGeom>
              <a:rect b="b" l="l" r="r" t="t"/>
              <a:pathLst>
                <a:path extrusionOk="0" h="172" w="107">
                  <a:moveTo>
                    <a:pt x="99" y="171"/>
                  </a:moveTo>
                  <a:cubicBezTo>
                    <a:pt x="106" y="137"/>
                    <a:pt x="101" y="100"/>
                    <a:pt x="82" y="67"/>
                  </a:cubicBezTo>
                  <a:cubicBezTo>
                    <a:pt x="63" y="35"/>
                    <a:pt x="34" y="12"/>
                    <a:pt x="0" y="0"/>
                  </a:cubicBezTo>
                  <a:cubicBezTo>
                    <a:pt x="2" y="33"/>
                    <a:pt x="11" y="67"/>
                    <a:pt x="29" y="98"/>
                  </a:cubicBezTo>
                  <a:cubicBezTo>
                    <a:pt x="47" y="129"/>
                    <a:pt x="71" y="153"/>
                    <a:pt x="99" y="171"/>
                  </a:cubicBezTo>
                </a:path>
              </a:pathLst>
            </a:custGeom>
            <a:solidFill>
              <a:schemeClr val="accent3">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8" name="Google Shape;1878;p51"/>
            <p:cNvSpPr/>
            <p:nvPr/>
          </p:nvSpPr>
          <p:spPr>
            <a:xfrm>
              <a:off x="1608383" y="7056192"/>
              <a:ext cx="165100" cy="169863"/>
            </a:xfrm>
            <a:custGeom>
              <a:rect b="b" l="l" r="r" t="t"/>
              <a:pathLst>
                <a:path extrusionOk="0" h="471" w="457">
                  <a:moveTo>
                    <a:pt x="101" y="60"/>
                  </a:moveTo>
                  <a:cubicBezTo>
                    <a:pt x="49" y="90"/>
                    <a:pt x="15" y="138"/>
                    <a:pt x="0" y="191"/>
                  </a:cubicBezTo>
                  <a:cubicBezTo>
                    <a:pt x="54" y="205"/>
                    <a:pt x="101" y="241"/>
                    <a:pt x="131" y="292"/>
                  </a:cubicBezTo>
                  <a:cubicBezTo>
                    <a:pt x="160" y="344"/>
                    <a:pt x="167" y="402"/>
                    <a:pt x="153" y="455"/>
                  </a:cubicBezTo>
                  <a:cubicBezTo>
                    <a:pt x="206" y="470"/>
                    <a:pt x="265" y="464"/>
                    <a:pt x="317" y="434"/>
                  </a:cubicBezTo>
                  <a:cubicBezTo>
                    <a:pt x="420" y="374"/>
                    <a:pt x="456" y="242"/>
                    <a:pt x="396" y="139"/>
                  </a:cubicBezTo>
                  <a:cubicBezTo>
                    <a:pt x="336" y="36"/>
                    <a:pt x="204" y="0"/>
                    <a:pt x="101" y="60"/>
                  </a:cubicBezTo>
                </a:path>
              </a:pathLst>
            </a:custGeom>
            <a:solidFill>
              <a:schemeClr val="accent3">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9" name="Google Shape;1879;p51"/>
            <p:cNvSpPr/>
            <p:nvPr/>
          </p:nvSpPr>
          <p:spPr>
            <a:xfrm>
              <a:off x="1260475" y="7219950"/>
              <a:ext cx="228600" cy="258763"/>
            </a:xfrm>
            <a:custGeom>
              <a:rect b="b" l="l" r="r" t="t"/>
              <a:pathLst>
                <a:path extrusionOk="0" h="719" w="633">
                  <a:moveTo>
                    <a:pt x="572" y="139"/>
                  </a:moveTo>
                  <a:cubicBezTo>
                    <a:pt x="512" y="35"/>
                    <a:pt x="380" y="0"/>
                    <a:pt x="277" y="60"/>
                  </a:cubicBezTo>
                  <a:lnTo>
                    <a:pt x="0" y="219"/>
                  </a:lnTo>
                  <a:lnTo>
                    <a:pt x="0" y="718"/>
                  </a:lnTo>
                  <a:lnTo>
                    <a:pt x="493" y="434"/>
                  </a:lnTo>
                  <a:cubicBezTo>
                    <a:pt x="596" y="374"/>
                    <a:pt x="632" y="242"/>
                    <a:pt x="572" y="139"/>
                  </a:cubicBezTo>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80" name="Google Shape;1880;p51"/>
            <p:cNvSpPr/>
            <p:nvPr/>
          </p:nvSpPr>
          <p:spPr>
            <a:xfrm>
              <a:off x="1501775" y="7121525"/>
              <a:ext cx="163512" cy="155575"/>
            </a:xfrm>
            <a:custGeom>
              <a:rect b="b" l="l" r="r" t="t"/>
              <a:pathLst>
                <a:path extrusionOk="0" h="432" w="456">
                  <a:moveTo>
                    <a:pt x="322" y="346"/>
                  </a:moveTo>
                  <a:cubicBezTo>
                    <a:pt x="299" y="359"/>
                    <a:pt x="273" y="366"/>
                    <a:pt x="247" y="366"/>
                  </a:cubicBezTo>
                  <a:cubicBezTo>
                    <a:pt x="193" y="366"/>
                    <a:pt x="143" y="337"/>
                    <a:pt x="116" y="291"/>
                  </a:cubicBezTo>
                  <a:cubicBezTo>
                    <a:pt x="96" y="256"/>
                    <a:pt x="91" y="216"/>
                    <a:pt x="101" y="177"/>
                  </a:cubicBezTo>
                  <a:cubicBezTo>
                    <a:pt x="111" y="139"/>
                    <a:pt x="136" y="105"/>
                    <a:pt x="171" y="85"/>
                  </a:cubicBezTo>
                  <a:cubicBezTo>
                    <a:pt x="194" y="72"/>
                    <a:pt x="220" y="65"/>
                    <a:pt x="246" y="65"/>
                  </a:cubicBezTo>
                  <a:lnTo>
                    <a:pt x="246" y="65"/>
                  </a:lnTo>
                  <a:cubicBezTo>
                    <a:pt x="263" y="65"/>
                    <a:pt x="280" y="68"/>
                    <a:pt x="295" y="73"/>
                  </a:cubicBezTo>
                  <a:cubicBezTo>
                    <a:pt x="294" y="51"/>
                    <a:pt x="297" y="28"/>
                    <a:pt x="302" y="7"/>
                  </a:cubicBezTo>
                  <a:cubicBezTo>
                    <a:pt x="284" y="2"/>
                    <a:pt x="265" y="0"/>
                    <a:pt x="246" y="0"/>
                  </a:cubicBezTo>
                  <a:cubicBezTo>
                    <a:pt x="210" y="0"/>
                    <a:pt x="173" y="9"/>
                    <a:pt x="139" y="29"/>
                  </a:cubicBezTo>
                  <a:cubicBezTo>
                    <a:pt x="35" y="88"/>
                    <a:pt x="0" y="220"/>
                    <a:pt x="59" y="323"/>
                  </a:cubicBezTo>
                  <a:cubicBezTo>
                    <a:pt x="99" y="393"/>
                    <a:pt x="172" y="431"/>
                    <a:pt x="247" y="431"/>
                  </a:cubicBezTo>
                  <a:cubicBezTo>
                    <a:pt x="283" y="431"/>
                    <a:pt x="320" y="422"/>
                    <a:pt x="354" y="403"/>
                  </a:cubicBezTo>
                  <a:cubicBezTo>
                    <a:pt x="406" y="373"/>
                    <a:pt x="441" y="325"/>
                    <a:pt x="455" y="271"/>
                  </a:cubicBezTo>
                  <a:cubicBezTo>
                    <a:pt x="434" y="266"/>
                    <a:pt x="413" y="257"/>
                    <a:pt x="394" y="244"/>
                  </a:cubicBezTo>
                  <a:cubicBezTo>
                    <a:pt x="386" y="286"/>
                    <a:pt x="361" y="323"/>
                    <a:pt x="322" y="346"/>
                  </a:cubicBezTo>
                </a:path>
              </a:pathLst>
            </a:custGeom>
            <a:solidFill>
              <a:schemeClr val="accent3">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81" name="Google Shape;1881;p51"/>
            <p:cNvSpPr/>
            <p:nvPr/>
          </p:nvSpPr>
          <p:spPr>
            <a:xfrm>
              <a:off x="1606550" y="7124455"/>
              <a:ext cx="63500" cy="95250"/>
            </a:xfrm>
            <a:custGeom>
              <a:rect b="b" l="l" r="r" t="t"/>
              <a:pathLst>
                <a:path extrusionOk="0" h="265" w="176">
                  <a:moveTo>
                    <a:pt x="139" y="101"/>
                  </a:moveTo>
                  <a:cubicBezTo>
                    <a:pt x="110" y="49"/>
                    <a:pt x="62" y="14"/>
                    <a:pt x="8" y="0"/>
                  </a:cubicBezTo>
                  <a:cubicBezTo>
                    <a:pt x="3" y="21"/>
                    <a:pt x="0" y="44"/>
                    <a:pt x="1" y="66"/>
                  </a:cubicBezTo>
                  <a:cubicBezTo>
                    <a:pt x="35" y="78"/>
                    <a:pt x="65" y="101"/>
                    <a:pt x="83" y="133"/>
                  </a:cubicBezTo>
                  <a:cubicBezTo>
                    <a:pt x="102" y="166"/>
                    <a:pt x="107" y="203"/>
                    <a:pt x="100" y="237"/>
                  </a:cubicBezTo>
                  <a:cubicBezTo>
                    <a:pt x="119" y="250"/>
                    <a:pt x="140" y="259"/>
                    <a:pt x="161" y="264"/>
                  </a:cubicBezTo>
                  <a:cubicBezTo>
                    <a:pt x="175" y="211"/>
                    <a:pt x="169" y="152"/>
                    <a:pt x="139" y="101"/>
                  </a:cubicBezTo>
                </a:path>
              </a:pathLst>
            </a:custGeom>
            <a:solidFill>
              <a:schemeClr val="accent3">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82" name="Google Shape;1882;p51"/>
            <p:cNvSpPr/>
            <p:nvPr/>
          </p:nvSpPr>
          <p:spPr>
            <a:xfrm>
              <a:off x="2101850" y="7213600"/>
              <a:ext cx="187325" cy="236539"/>
            </a:xfrm>
            <a:custGeom>
              <a:rect b="b" l="l" r="r" t="t"/>
              <a:pathLst>
                <a:path extrusionOk="0" h="655" w="522">
                  <a:moveTo>
                    <a:pt x="60" y="516"/>
                  </a:moveTo>
                  <a:cubicBezTo>
                    <a:pt x="120" y="619"/>
                    <a:pt x="252" y="654"/>
                    <a:pt x="355" y="595"/>
                  </a:cubicBezTo>
                  <a:lnTo>
                    <a:pt x="521" y="499"/>
                  </a:lnTo>
                  <a:lnTo>
                    <a:pt x="521" y="0"/>
                  </a:lnTo>
                  <a:lnTo>
                    <a:pt x="139" y="221"/>
                  </a:lnTo>
                  <a:cubicBezTo>
                    <a:pt x="36" y="280"/>
                    <a:pt x="0" y="412"/>
                    <a:pt x="60" y="516"/>
                  </a:cubicBezTo>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883" name="Google Shape;1883;p51"/>
          <p:cNvSpPr txBox="1"/>
          <p:nvPr>
            <p:ph type="title"/>
          </p:nvPr>
        </p:nvSpPr>
        <p:spPr>
          <a:xfrm>
            <a:off x="351000" y="918000"/>
            <a:ext cx="3869100" cy="1703700"/>
          </a:xfrm>
          <a:prstGeom prst="rect">
            <a:avLst/>
          </a:prstGeom>
          <a:noFill/>
          <a:ln>
            <a:noFill/>
          </a:ln>
        </p:spPr>
        <p:txBody>
          <a:bodyPr anchorCtr="0" anchor="t" bIns="0" lIns="0" spcFirstLastPara="1" rIns="0" wrap="square" tIns="0">
            <a:noAutofit/>
          </a:bodyPr>
          <a:lstStyle>
            <a:lvl1pPr lvl="0" rtl="0" algn="l">
              <a:lnSpc>
                <a:spcPct val="115449"/>
              </a:lnSpc>
              <a:spcBef>
                <a:spcPts val="0"/>
              </a:spcBef>
              <a:spcAft>
                <a:spcPts val="0"/>
              </a:spcAft>
              <a:buClr>
                <a:schemeClr val="accent2"/>
              </a:buClr>
              <a:buSzPts val="4400"/>
              <a:buFont typeface="Arial"/>
              <a:buNone/>
              <a:defRPr sz="4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84" name="Google Shape;1884;p51"/>
          <p:cNvSpPr txBox="1"/>
          <p:nvPr>
            <p:ph idx="1" type="body"/>
          </p:nvPr>
        </p:nvSpPr>
        <p:spPr>
          <a:xfrm>
            <a:off x="5201841" y="1019794"/>
            <a:ext cx="2887500" cy="3164400"/>
          </a:xfrm>
          <a:prstGeom prst="rect">
            <a:avLst/>
          </a:prstGeom>
          <a:noFill/>
          <a:ln>
            <a:noFill/>
          </a:ln>
        </p:spPr>
        <p:txBody>
          <a:bodyPr anchorCtr="0" anchor="t" bIns="0" lIns="0" spcFirstLastPara="1" rIns="0" wrap="square" tIns="0">
            <a:noAutofit/>
          </a:bodyPr>
          <a:lstStyle>
            <a:lvl1pPr indent="-228600" lvl="0" marL="457200" rtl="0" algn="l">
              <a:lnSpc>
                <a:spcPct val="116589"/>
              </a:lnSpc>
              <a:spcBef>
                <a:spcPts val="0"/>
              </a:spcBef>
              <a:spcAft>
                <a:spcPts val="0"/>
              </a:spcAft>
              <a:buClr>
                <a:schemeClr val="accent4"/>
              </a:buClr>
              <a:buSzPts val="1600"/>
              <a:buFont typeface="Noto Sans Symbols"/>
              <a:buNone/>
              <a:defRPr sz="1600"/>
            </a:lvl1pPr>
            <a:lvl2pPr indent="-228600" lvl="1" marL="914400" rtl="0" algn="l">
              <a:lnSpc>
                <a:spcPct val="127222"/>
              </a:lnSpc>
              <a:spcBef>
                <a:spcPts val="6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885" name="Google Shape;1885;p51"/>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86" name="Google Shape;1886;p51"/>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87" name="Google Shape;1887;p51"/>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2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out &amp; text large v1" type="twoObj">
  <p:cSld name="TWO_OBJECTS">
    <p:spTree>
      <p:nvGrpSpPr>
        <p:cNvPr id="1888" name="Shape 1888"/>
        <p:cNvGrpSpPr/>
        <p:nvPr/>
      </p:nvGrpSpPr>
      <p:grpSpPr>
        <a:xfrm>
          <a:off x="0" y="0"/>
          <a:ext cx="0" cy="0"/>
          <a:chOff x="0" y="0"/>
          <a:chExt cx="0" cy="0"/>
        </a:xfrm>
      </p:grpSpPr>
      <p:sp>
        <p:nvSpPr>
          <p:cNvPr id="1889" name="Google Shape;1889;p52"/>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90" name="Google Shape;1890;p52"/>
          <p:cNvSpPr txBox="1"/>
          <p:nvPr>
            <p:ph idx="1" type="body"/>
          </p:nvPr>
        </p:nvSpPr>
        <p:spPr>
          <a:xfrm>
            <a:off x="351000" y="918000"/>
            <a:ext cx="3869100" cy="3694200"/>
          </a:xfrm>
          <a:prstGeom prst="rect">
            <a:avLst/>
          </a:prstGeom>
          <a:noFill/>
          <a:ln>
            <a:noFill/>
          </a:ln>
        </p:spPr>
        <p:txBody>
          <a:bodyPr anchorCtr="0" anchor="t" bIns="0" lIns="0" spcFirstLastPara="1" rIns="0" wrap="square" tIns="0">
            <a:noAutofit/>
          </a:bodyPr>
          <a:lstStyle>
            <a:lvl1pPr indent="-228600" lvl="0" marL="457200" rtl="0" algn="l">
              <a:lnSpc>
                <a:spcPct val="115449"/>
              </a:lnSpc>
              <a:spcBef>
                <a:spcPts val="0"/>
              </a:spcBef>
              <a:spcAft>
                <a:spcPts val="0"/>
              </a:spcAft>
              <a:buClr>
                <a:schemeClr val="accent2"/>
              </a:buClr>
              <a:buSzPts val="4400"/>
              <a:buFont typeface="Arial"/>
              <a:buNone/>
              <a:defRPr sz="4400"/>
            </a:lvl1pPr>
            <a:lvl2pPr indent="-228600" lvl="1" marL="914400" rtl="0" algn="l">
              <a:lnSpc>
                <a:spcPct val="127222"/>
              </a:lnSpc>
              <a:spcBef>
                <a:spcPts val="200"/>
              </a:spcBef>
              <a:spcAft>
                <a:spcPts val="0"/>
              </a:spcAft>
              <a:buClr>
                <a:schemeClr val="dk2"/>
              </a:buClr>
              <a:buSzPts val="1400"/>
              <a:buNone/>
              <a:defRPr sz="1400"/>
            </a:lvl2pPr>
            <a:lvl3pPr indent="-228600" lvl="2" marL="1371600" rtl="0" algn="l">
              <a:lnSpc>
                <a:spcPct val="97777"/>
              </a:lnSpc>
              <a:spcBef>
                <a:spcPts val="200"/>
              </a:spcBef>
              <a:spcAft>
                <a:spcPts val="0"/>
              </a:spcAft>
              <a:buClr>
                <a:schemeClr val="accent2"/>
              </a:buClr>
              <a:buSzPts val="1400"/>
              <a:buNone/>
              <a:defRPr sz="1400"/>
            </a:lvl3pPr>
            <a:lvl4pPr indent="-228600" lvl="3" marL="1828800" rtl="0" algn="l">
              <a:lnSpc>
                <a:spcPct val="97777"/>
              </a:lnSpc>
              <a:spcBef>
                <a:spcPts val="200"/>
              </a:spcBef>
              <a:spcAft>
                <a:spcPts val="0"/>
              </a:spcAft>
              <a:buClr>
                <a:schemeClr val="dk2"/>
              </a:buClr>
              <a:buSzPts val="1400"/>
              <a:buNone/>
              <a:defRPr sz="1400"/>
            </a:lvl4pPr>
            <a:lvl5pPr indent="-342900" lvl="4" marL="2286000" rtl="0" algn="l">
              <a:lnSpc>
                <a:spcPct val="97777"/>
              </a:lnSpc>
              <a:spcBef>
                <a:spcPts val="400"/>
              </a:spcBef>
              <a:spcAft>
                <a:spcPts val="0"/>
              </a:spcAft>
              <a:buSzPts val="1800"/>
              <a:buChar char="•"/>
              <a:defRPr sz="1400"/>
            </a:lvl5pPr>
            <a:lvl6pPr indent="-317500" lvl="5" marL="2743200" rtl="0" algn="l">
              <a:spcBef>
                <a:spcPts val="4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891" name="Google Shape;1891;p52"/>
          <p:cNvSpPr txBox="1"/>
          <p:nvPr>
            <p:ph idx="2" type="body"/>
          </p:nvPr>
        </p:nvSpPr>
        <p:spPr>
          <a:xfrm>
            <a:off x="4924800" y="1026562"/>
            <a:ext cx="3869100" cy="36051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2"/>
              </a:buClr>
              <a:buSzPts val="1500"/>
              <a:buFont typeface="Arial"/>
              <a:buNone/>
              <a:defRPr/>
            </a:lvl1pPr>
            <a:lvl2pPr indent="-228600" lvl="1" marL="914400" rtl="0" algn="l">
              <a:lnSpc>
                <a:spcPct val="118041"/>
              </a:lnSpc>
              <a:spcBef>
                <a:spcPts val="1400"/>
              </a:spcBef>
              <a:spcAft>
                <a:spcPts val="0"/>
              </a:spcAft>
              <a:buClr>
                <a:schemeClr val="dk2"/>
              </a:buClr>
              <a:buSzPts val="1500"/>
              <a:buNone/>
              <a:defRPr/>
            </a:lvl2pPr>
            <a:lvl3pPr indent="-228600" lvl="2" marL="1371600" rtl="0" algn="l">
              <a:lnSpc>
                <a:spcPct val="124822"/>
              </a:lnSpc>
              <a:spcBef>
                <a:spcPts val="1400"/>
              </a:spcBef>
              <a:spcAft>
                <a:spcPts val="0"/>
              </a:spcAft>
              <a:buClr>
                <a:schemeClr val="accent2"/>
              </a:buClr>
              <a:buSzPts val="1100"/>
              <a:buNone/>
              <a:defRPr/>
            </a:lvl3pPr>
            <a:lvl4pPr indent="-228600" lvl="3" marL="1828800" rtl="0" algn="l">
              <a:lnSpc>
                <a:spcPct val="124822"/>
              </a:lnSpc>
              <a:spcBef>
                <a:spcPts val="200"/>
              </a:spcBef>
              <a:spcAft>
                <a:spcPts val="0"/>
              </a:spcAft>
              <a:buClr>
                <a:schemeClr val="dk2"/>
              </a:buClr>
              <a:buSzPts val="1100"/>
              <a:buNone/>
              <a:defRPr/>
            </a:lvl4pPr>
            <a:lvl5pPr indent="-317500" lvl="4" marL="2286000" rtl="0" algn="l">
              <a:lnSpc>
                <a:spcPct val="124822"/>
              </a:lnSpc>
              <a:spcBef>
                <a:spcPts val="400"/>
              </a:spcBef>
              <a:spcAft>
                <a:spcPts val="0"/>
              </a:spcAft>
              <a:buSzPts val="1400"/>
              <a:buChar char="•"/>
              <a:defRPr/>
            </a:lvl5pPr>
            <a:lvl6pPr indent="-317500" lvl="5" marL="2743200" rtl="0" algn="l">
              <a:spcBef>
                <a:spcPts val="4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892" name="Google Shape;1892;p52"/>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93" name="Google Shape;1893;p52"/>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94" name="Google Shape;1894;p52"/>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out &amp; text small v1">
  <p:cSld name="Pullout &amp; text small v1">
    <p:spTree>
      <p:nvGrpSpPr>
        <p:cNvPr id="1895" name="Shape 1895"/>
        <p:cNvGrpSpPr/>
        <p:nvPr/>
      </p:nvGrpSpPr>
      <p:grpSpPr>
        <a:xfrm>
          <a:off x="0" y="0"/>
          <a:ext cx="0" cy="0"/>
          <a:chOff x="0" y="0"/>
          <a:chExt cx="0" cy="0"/>
        </a:xfrm>
      </p:grpSpPr>
      <p:sp>
        <p:nvSpPr>
          <p:cNvPr id="1896" name="Google Shape;1896;p53"/>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97" name="Google Shape;1897;p53"/>
          <p:cNvSpPr txBox="1"/>
          <p:nvPr>
            <p:ph idx="1" type="body"/>
          </p:nvPr>
        </p:nvSpPr>
        <p:spPr>
          <a:xfrm>
            <a:off x="351000" y="997790"/>
            <a:ext cx="3869100" cy="3633900"/>
          </a:xfrm>
          <a:prstGeom prst="rect">
            <a:avLst/>
          </a:prstGeom>
          <a:noFill/>
          <a:ln>
            <a:noFill/>
          </a:ln>
        </p:spPr>
        <p:txBody>
          <a:bodyPr anchorCtr="0" anchor="t" bIns="0" lIns="0" spcFirstLastPara="1" rIns="0" wrap="square" tIns="0">
            <a:noAutofit/>
          </a:bodyPr>
          <a:lstStyle>
            <a:lvl1pPr indent="-228600" lvl="0" marL="457200" rtl="0" algn="l">
              <a:lnSpc>
                <a:spcPct val="121070"/>
              </a:lnSpc>
              <a:spcBef>
                <a:spcPts val="0"/>
              </a:spcBef>
              <a:spcAft>
                <a:spcPts val="0"/>
              </a:spcAft>
              <a:buClr>
                <a:schemeClr val="accent2"/>
              </a:buClr>
              <a:buSzPts val="2200"/>
              <a:buFont typeface="Arial"/>
              <a:buNone/>
              <a:defRPr sz="2200"/>
            </a:lvl1pPr>
            <a:lvl2pPr indent="-228600" lvl="1" marL="914400" rtl="0" algn="l">
              <a:lnSpc>
                <a:spcPct val="127222"/>
              </a:lnSpc>
              <a:spcBef>
                <a:spcPts val="200"/>
              </a:spcBef>
              <a:spcAft>
                <a:spcPts val="0"/>
              </a:spcAft>
              <a:buClr>
                <a:schemeClr val="dk2"/>
              </a:buClr>
              <a:buSzPts val="1400"/>
              <a:buNone/>
              <a:defRPr sz="1400"/>
            </a:lvl2pPr>
            <a:lvl3pPr indent="-228600" lvl="2" marL="1371600" rtl="0" algn="l">
              <a:lnSpc>
                <a:spcPct val="97777"/>
              </a:lnSpc>
              <a:spcBef>
                <a:spcPts val="200"/>
              </a:spcBef>
              <a:spcAft>
                <a:spcPts val="0"/>
              </a:spcAft>
              <a:buClr>
                <a:schemeClr val="accent2"/>
              </a:buClr>
              <a:buSzPts val="1400"/>
              <a:buNone/>
              <a:defRPr sz="1400"/>
            </a:lvl3pPr>
            <a:lvl4pPr indent="-228600" lvl="3" marL="1828800" rtl="0" algn="l">
              <a:lnSpc>
                <a:spcPct val="97777"/>
              </a:lnSpc>
              <a:spcBef>
                <a:spcPts val="200"/>
              </a:spcBef>
              <a:spcAft>
                <a:spcPts val="0"/>
              </a:spcAft>
              <a:buClr>
                <a:schemeClr val="dk2"/>
              </a:buClr>
              <a:buSzPts val="1400"/>
              <a:buNone/>
              <a:defRPr sz="1400"/>
            </a:lvl4pPr>
            <a:lvl5pPr indent="-342900" lvl="4" marL="2286000" rtl="0" algn="l">
              <a:lnSpc>
                <a:spcPct val="97777"/>
              </a:lnSpc>
              <a:spcBef>
                <a:spcPts val="400"/>
              </a:spcBef>
              <a:spcAft>
                <a:spcPts val="0"/>
              </a:spcAft>
              <a:buSzPts val="1800"/>
              <a:buChar char="•"/>
              <a:defRPr sz="1400"/>
            </a:lvl5pPr>
            <a:lvl6pPr indent="-317500" lvl="5" marL="2743200" rtl="0" algn="l">
              <a:spcBef>
                <a:spcPts val="4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898" name="Google Shape;1898;p53"/>
          <p:cNvSpPr txBox="1"/>
          <p:nvPr>
            <p:ph idx="2" type="body"/>
          </p:nvPr>
        </p:nvSpPr>
        <p:spPr>
          <a:xfrm>
            <a:off x="4924800" y="1026562"/>
            <a:ext cx="3518100" cy="36051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2"/>
              </a:buClr>
              <a:buSzPts val="1500"/>
              <a:buFont typeface="Arial"/>
              <a:buNone/>
              <a:defRPr/>
            </a:lvl1pPr>
            <a:lvl2pPr indent="-228600" lvl="1" marL="914400" rtl="0" algn="l">
              <a:lnSpc>
                <a:spcPct val="118041"/>
              </a:lnSpc>
              <a:spcBef>
                <a:spcPts val="1400"/>
              </a:spcBef>
              <a:spcAft>
                <a:spcPts val="0"/>
              </a:spcAft>
              <a:buClr>
                <a:schemeClr val="dk2"/>
              </a:buClr>
              <a:buSzPts val="1500"/>
              <a:buNone/>
              <a:defRPr/>
            </a:lvl2pPr>
            <a:lvl3pPr indent="-228600" lvl="2" marL="1371600" rtl="0" algn="l">
              <a:lnSpc>
                <a:spcPct val="124822"/>
              </a:lnSpc>
              <a:spcBef>
                <a:spcPts val="1400"/>
              </a:spcBef>
              <a:spcAft>
                <a:spcPts val="0"/>
              </a:spcAft>
              <a:buClr>
                <a:schemeClr val="accent2"/>
              </a:buClr>
              <a:buSzPts val="1100"/>
              <a:buNone/>
              <a:defRPr/>
            </a:lvl3pPr>
            <a:lvl4pPr indent="-228600" lvl="3" marL="1828800" rtl="0" algn="l">
              <a:lnSpc>
                <a:spcPct val="124822"/>
              </a:lnSpc>
              <a:spcBef>
                <a:spcPts val="200"/>
              </a:spcBef>
              <a:spcAft>
                <a:spcPts val="0"/>
              </a:spcAft>
              <a:buClr>
                <a:schemeClr val="dk2"/>
              </a:buClr>
              <a:buSzPts val="1100"/>
              <a:buNone/>
              <a:defRPr/>
            </a:lvl4pPr>
            <a:lvl5pPr indent="-317500" lvl="4" marL="2286000" rtl="0" algn="l">
              <a:lnSpc>
                <a:spcPct val="124822"/>
              </a:lnSpc>
              <a:spcBef>
                <a:spcPts val="400"/>
              </a:spcBef>
              <a:spcAft>
                <a:spcPts val="0"/>
              </a:spcAft>
              <a:buSzPts val="1400"/>
              <a:buChar char="•"/>
              <a:defRPr/>
            </a:lvl5pPr>
            <a:lvl6pPr indent="-317500" lvl="5" marL="2743200" rtl="0" algn="l">
              <a:spcBef>
                <a:spcPts val="4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899" name="Google Shape;1899;p53"/>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00" name="Google Shape;1900;p53"/>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stats v1">
  <p:cSld name="Text &amp; stats v1">
    <p:spTree>
      <p:nvGrpSpPr>
        <p:cNvPr id="1901" name="Shape 1901"/>
        <p:cNvGrpSpPr/>
        <p:nvPr/>
      </p:nvGrpSpPr>
      <p:grpSpPr>
        <a:xfrm>
          <a:off x="0" y="0"/>
          <a:ext cx="0" cy="0"/>
          <a:chOff x="0" y="0"/>
          <a:chExt cx="0" cy="0"/>
        </a:xfrm>
      </p:grpSpPr>
      <p:sp>
        <p:nvSpPr>
          <p:cNvPr id="1902" name="Google Shape;1902;p54"/>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03" name="Google Shape;1903;p54"/>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04" name="Google Shape;1904;p54"/>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05" name="Google Shape;1905;p54"/>
          <p:cNvSpPr txBox="1"/>
          <p:nvPr>
            <p:ph idx="1" type="body"/>
          </p:nvPr>
        </p:nvSpPr>
        <p:spPr>
          <a:xfrm>
            <a:off x="351000" y="1015603"/>
            <a:ext cx="2816100" cy="3615900"/>
          </a:xfrm>
          <a:prstGeom prst="rect">
            <a:avLst/>
          </a:prstGeom>
          <a:noFill/>
          <a:ln>
            <a:noFill/>
          </a:ln>
        </p:spPr>
        <p:txBody>
          <a:bodyPr anchorCtr="0" anchor="t" bIns="0" lIns="0" spcFirstLastPara="1" rIns="0" wrap="square" tIns="0">
            <a:noAutofit/>
          </a:bodyPr>
          <a:lstStyle>
            <a:lvl1pPr indent="-228600" lvl="0" marL="457200" rtl="0" algn="l">
              <a:lnSpc>
                <a:spcPct val="127222"/>
              </a:lnSpc>
              <a:spcBef>
                <a:spcPts val="0"/>
              </a:spcBef>
              <a:spcAft>
                <a:spcPts val="0"/>
              </a:spcAft>
              <a:buClr>
                <a:schemeClr val="accent2"/>
              </a:buClr>
              <a:buSzPts val="1400"/>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06" name="Google Shape;1906;p54"/>
          <p:cNvSpPr txBox="1"/>
          <p:nvPr>
            <p:ph idx="2" type="body"/>
          </p:nvPr>
        </p:nvSpPr>
        <p:spPr>
          <a:xfrm>
            <a:off x="3515400" y="1015603"/>
            <a:ext cx="2816100" cy="3615900"/>
          </a:xfrm>
          <a:prstGeom prst="rect">
            <a:avLst/>
          </a:prstGeom>
          <a:noFill/>
          <a:ln>
            <a:noFill/>
          </a:ln>
        </p:spPr>
        <p:txBody>
          <a:bodyPr anchorCtr="0" anchor="t" bIns="0" lIns="0" spcFirstLastPara="1" rIns="0" wrap="square" tIns="0">
            <a:noAutofit/>
          </a:bodyPr>
          <a:lstStyle>
            <a:lvl1pPr indent="-228600" lvl="0" marL="457200" rtl="0" algn="l">
              <a:lnSpc>
                <a:spcPct val="127222"/>
              </a:lnSpc>
              <a:spcBef>
                <a:spcPts val="0"/>
              </a:spcBef>
              <a:spcAft>
                <a:spcPts val="0"/>
              </a:spcAft>
              <a:buClr>
                <a:schemeClr val="accent2"/>
              </a:buClr>
              <a:buSzPts val="1400"/>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07" name="Google Shape;1907;p54"/>
          <p:cNvSpPr txBox="1"/>
          <p:nvPr>
            <p:ph idx="3" type="body"/>
          </p:nvPr>
        </p:nvSpPr>
        <p:spPr>
          <a:xfrm>
            <a:off x="7033500" y="1015603"/>
            <a:ext cx="1395900" cy="3615900"/>
          </a:xfrm>
          <a:prstGeom prst="rect">
            <a:avLst/>
          </a:prstGeom>
          <a:noFill/>
          <a:ln>
            <a:noFill/>
          </a:ln>
        </p:spPr>
        <p:txBody>
          <a:bodyPr anchorCtr="0" anchor="t" bIns="0" lIns="0" spcFirstLastPara="1" rIns="0" wrap="square" tIns="0">
            <a:noAutofit/>
          </a:bodyPr>
          <a:lstStyle>
            <a:lvl1pPr indent="-228600" lvl="0" marL="457200" rtl="0" algn="l">
              <a:lnSpc>
                <a:spcPct val="127222"/>
              </a:lnSpc>
              <a:spcBef>
                <a:spcPts val="0"/>
              </a:spcBef>
              <a:spcAft>
                <a:spcPts val="0"/>
              </a:spcAft>
              <a:buClr>
                <a:schemeClr val="accent2"/>
              </a:buClr>
              <a:buSzPts val="1400"/>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v2">
  <p:cSld name="Agenda v2">
    <p:spTree>
      <p:nvGrpSpPr>
        <p:cNvPr id="1908" name="Shape 1908"/>
        <p:cNvGrpSpPr/>
        <p:nvPr/>
      </p:nvGrpSpPr>
      <p:grpSpPr>
        <a:xfrm>
          <a:off x="0" y="0"/>
          <a:ext cx="0" cy="0"/>
          <a:chOff x="0" y="0"/>
          <a:chExt cx="0" cy="0"/>
        </a:xfrm>
      </p:grpSpPr>
      <p:sp>
        <p:nvSpPr>
          <p:cNvPr id="1909" name="Google Shape;1909;p55"/>
          <p:cNvSpPr/>
          <p:nvPr/>
        </p:nvSpPr>
        <p:spPr>
          <a:xfrm>
            <a:off x="3938214" y="-10723"/>
            <a:ext cx="5235109" cy="4857111"/>
          </a:xfrm>
          <a:custGeom>
            <a:rect b="b" l="l" r="r" t="t"/>
            <a:pathLst>
              <a:path extrusionOk="0" h="10001" w="9928">
                <a:moveTo>
                  <a:pt x="675" y="7444"/>
                </a:moveTo>
                <a:cubicBezTo>
                  <a:pt x="1981" y="9890"/>
                  <a:pt x="4853" y="10723"/>
                  <a:pt x="7093" y="9321"/>
                </a:cubicBezTo>
                <a:lnTo>
                  <a:pt x="9928" y="7534"/>
                </a:lnTo>
                <a:cubicBezTo>
                  <a:pt x="9933" y="3264"/>
                  <a:pt x="9793" y="4117"/>
                  <a:pt x="9911" y="0"/>
                </a:cubicBezTo>
                <a:lnTo>
                  <a:pt x="2932" y="126"/>
                </a:lnTo>
                <a:cubicBezTo>
                  <a:pt x="-130" y="1989"/>
                  <a:pt x="-630" y="4972"/>
                  <a:pt x="675" y="7444"/>
                </a:cubicBezTo>
              </a:path>
            </a:pathLst>
          </a:custGeom>
          <a:solidFill>
            <a:schemeClr val="lt2">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910" name="Google Shape;1910;p55"/>
          <p:cNvGrpSpPr/>
          <p:nvPr/>
        </p:nvGrpSpPr>
        <p:grpSpPr>
          <a:xfrm>
            <a:off x="12" y="1077334"/>
            <a:ext cx="9144011" cy="3761708"/>
            <a:chOff x="1260475" y="7055521"/>
            <a:chExt cx="1028700" cy="423192"/>
          </a:xfrm>
        </p:grpSpPr>
        <p:sp>
          <p:nvSpPr>
            <p:cNvPr id="1911" name="Google Shape;1911;p55"/>
            <p:cNvSpPr/>
            <p:nvPr/>
          </p:nvSpPr>
          <p:spPr>
            <a:xfrm>
              <a:off x="1608138" y="7146925"/>
              <a:ext cx="38100" cy="61913"/>
            </a:xfrm>
            <a:custGeom>
              <a:rect b="b" l="l" r="r" t="t"/>
              <a:pathLst>
                <a:path extrusionOk="0" h="172" w="107">
                  <a:moveTo>
                    <a:pt x="99" y="171"/>
                  </a:moveTo>
                  <a:cubicBezTo>
                    <a:pt x="106" y="137"/>
                    <a:pt x="101" y="100"/>
                    <a:pt x="82" y="67"/>
                  </a:cubicBezTo>
                  <a:cubicBezTo>
                    <a:pt x="63" y="35"/>
                    <a:pt x="34" y="12"/>
                    <a:pt x="0" y="0"/>
                  </a:cubicBezTo>
                  <a:cubicBezTo>
                    <a:pt x="2" y="33"/>
                    <a:pt x="11" y="67"/>
                    <a:pt x="29" y="98"/>
                  </a:cubicBezTo>
                  <a:cubicBezTo>
                    <a:pt x="47" y="129"/>
                    <a:pt x="71" y="153"/>
                    <a:pt x="99" y="171"/>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912" name="Google Shape;1912;p55"/>
            <p:cNvSpPr/>
            <p:nvPr/>
          </p:nvSpPr>
          <p:spPr>
            <a:xfrm>
              <a:off x="1609054" y="7055521"/>
              <a:ext cx="165100" cy="169863"/>
            </a:xfrm>
            <a:custGeom>
              <a:rect b="b" l="l" r="r" t="t"/>
              <a:pathLst>
                <a:path extrusionOk="0" h="471" w="457">
                  <a:moveTo>
                    <a:pt x="101" y="60"/>
                  </a:moveTo>
                  <a:cubicBezTo>
                    <a:pt x="49" y="90"/>
                    <a:pt x="15" y="138"/>
                    <a:pt x="0" y="191"/>
                  </a:cubicBezTo>
                  <a:cubicBezTo>
                    <a:pt x="54" y="205"/>
                    <a:pt x="101" y="241"/>
                    <a:pt x="131" y="292"/>
                  </a:cubicBezTo>
                  <a:cubicBezTo>
                    <a:pt x="160" y="344"/>
                    <a:pt x="167" y="402"/>
                    <a:pt x="153" y="455"/>
                  </a:cubicBezTo>
                  <a:cubicBezTo>
                    <a:pt x="206" y="470"/>
                    <a:pt x="265" y="464"/>
                    <a:pt x="317" y="434"/>
                  </a:cubicBezTo>
                  <a:cubicBezTo>
                    <a:pt x="420" y="374"/>
                    <a:pt x="456" y="242"/>
                    <a:pt x="396" y="139"/>
                  </a:cubicBezTo>
                  <a:cubicBezTo>
                    <a:pt x="336" y="36"/>
                    <a:pt x="204" y="0"/>
                    <a:pt x="101" y="60"/>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913" name="Google Shape;1913;p55"/>
            <p:cNvSpPr/>
            <p:nvPr/>
          </p:nvSpPr>
          <p:spPr>
            <a:xfrm>
              <a:off x="1260475" y="7219950"/>
              <a:ext cx="228600" cy="258763"/>
            </a:xfrm>
            <a:custGeom>
              <a:rect b="b" l="l" r="r" t="t"/>
              <a:pathLst>
                <a:path extrusionOk="0" h="719" w="633">
                  <a:moveTo>
                    <a:pt x="572" y="139"/>
                  </a:moveTo>
                  <a:cubicBezTo>
                    <a:pt x="512" y="35"/>
                    <a:pt x="380" y="0"/>
                    <a:pt x="277" y="60"/>
                  </a:cubicBezTo>
                  <a:lnTo>
                    <a:pt x="0" y="219"/>
                  </a:lnTo>
                  <a:lnTo>
                    <a:pt x="0" y="718"/>
                  </a:lnTo>
                  <a:lnTo>
                    <a:pt x="493" y="434"/>
                  </a:lnTo>
                  <a:cubicBezTo>
                    <a:pt x="596" y="374"/>
                    <a:pt x="632" y="242"/>
                    <a:pt x="572" y="139"/>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914" name="Google Shape;1914;p55"/>
            <p:cNvSpPr/>
            <p:nvPr/>
          </p:nvSpPr>
          <p:spPr>
            <a:xfrm>
              <a:off x="1501775" y="7121525"/>
              <a:ext cx="163512" cy="155575"/>
            </a:xfrm>
            <a:custGeom>
              <a:rect b="b" l="l" r="r" t="t"/>
              <a:pathLst>
                <a:path extrusionOk="0" h="432" w="456">
                  <a:moveTo>
                    <a:pt x="322" y="346"/>
                  </a:moveTo>
                  <a:cubicBezTo>
                    <a:pt x="299" y="359"/>
                    <a:pt x="273" y="366"/>
                    <a:pt x="247" y="366"/>
                  </a:cubicBezTo>
                  <a:cubicBezTo>
                    <a:pt x="193" y="366"/>
                    <a:pt x="143" y="337"/>
                    <a:pt x="116" y="291"/>
                  </a:cubicBezTo>
                  <a:cubicBezTo>
                    <a:pt x="96" y="256"/>
                    <a:pt x="91" y="216"/>
                    <a:pt x="101" y="177"/>
                  </a:cubicBezTo>
                  <a:cubicBezTo>
                    <a:pt x="111" y="139"/>
                    <a:pt x="136" y="105"/>
                    <a:pt x="171" y="85"/>
                  </a:cubicBezTo>
                  <a:cubicBezTo>
                    <a:pt x="194" y="72"/>
                    <a:pt x="220" y="65"/>
                    <a:pt x="246" y="65"/>
                  </a:cubicBezTo>
                  <a:lnTo>
                    <a:pt x="246" y="65"/>
                  </a:lnTo>
                  <a:cubicBezTo>
                    <a:pt x="263" y="65"/>
                    <a:pt x="280" y="68"/>
                    <a:pt x="295" y="73"/>
                  </a:cubicBezTo>
                  <a:cubicBezTo>
                    <a:pt x="294" y="51"/>
                    <a:pt x="297" y="28"/>
                    <a:pt x="302" y="7"/>
                  </a:cubicBezTo>
                  <a:cubicBezTo>
                    <a:pt x="284" y="2"/>
                    <a:pt x="265" y="0"/>
                    <a:pt x="246" y="0"/>
                  </a:cubicBezTo>
                  <a:cubicBezTo>
                    <a:pt x="210" y="0"/>
                    <a:pt x="173" y="9"/>
                    <a:pt x="139" y="29"/>
                  </a:cubicBezTo>
                  <a:cubicBezTo>
                    <a:pt x="35" y="88"/>
                    <a:pt x="0" y="220"/>
                    <a:pt x="59" y="323"/>
                  </a:cubicBezTo>
                  <a:cubicBezTo>
                    <a:pt x="99" y="393"/>
                    <a:pt x="172" y="431"/>
                    <a:pt x="247" y="431"/>
                  </a:cubicBezTo>
                  <a:cubicBezTo>
                    <a:pt x="283" y="431"/>
                    <a:pt x="320" y="422"/>
                    <a:pt x="354" y="403"/>
                  </a:cubicBezTo>
                  <a:cubicBezTo>
                    <a:pt x="406" y="373"/>
                    <a:pt x="441" y="325"/>
                    <a:pt x="455" y="271"/>
                  </a:cubicBezTo>
                  <a:cubicBezTo>
                    <a:pt x="434" y="266"/>
                    <a:pt x="413" y="257"/>
                    <a:pt x="394" y="244"/>
                  </a:cubicBezTo>
                  <a:cubicBezTo>
                    <a:pt x="386" y="286"/>
                    <a:pt x="361" y="323"/>
                    <a:pt x="322" y="346"/>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915" name="Google Shape;1915;p55"/>
            <p:cNvSpPr/>
            <p:nvPr/>
          </p:nvSpPr>
          <p:spPr>
            <a:xfrm>
              <a:off x="1606550" y="7124455"/>
              <a:ext cx="63500" cy="95250"/>
            </a:xfrm>
            <a:custGeom>
              <a:rect b="b" l="l" r="r" t="t"/>
              <a:pathLst>
                <a:path extrusionOk="0" h="265" w="176">
                  <a:moveTo>
                    <a:pt x="139" y="101"/>
                  </a:moveTo>
                  <a:cubicBezTo>
                    <a:pt x="110" y="49"/>
                    <a:pt x="62" y="14"/>
                    <a:pt x="8" y="0"/>
                  </a:cubicBezTo>
                  <a:cubicBezTo>
                    <a:pt x="3" y="21"/>
                    <a:pt x="0" y="44"/>
                    <a:pt x="1" y="66"/>
                  </a:cubicBezTo>
                  <a:cubicBezTo>
                    <a:pt x="35" y="78"/>
                    <a:pt x="65" y="101"/>
                    <a:pt x="83" y="133"/>
                  </a:cubicBezTo>
                  <a:cubicBezTo>
                    <a:pt x="102" y="166"/>
                    <a:pt x="107" y="203"/>
                    <a:pt x="100" y="237"/>
                  </a:cubicBezTo>
                  <a:cubicBezTo>
                    <a:pt x="119" y="250"/>
                    <a:pt x="140" y="259"/>
                    <a:pt x="161" y="264"/>
                  </a:cubicBezTo>
                  <a:cubicBezTo>
                    <a:pt x="175" y="211"/>
                    <a:pt x="169" y="152"/>
                    <a:pt x="139" y="101"/>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916" name="Google Shape;1916;p55"/>
            <p:cNvSpPr/>
            <p:nvPr/>
          </p:nvSpPr>
          <p:spPr>
            <a:xfrm>
              <a:off x="2101850" y="7213600"/>
              <a:ext cx="187325" cy="236539"/>
            </a:xfrm>
            <a:custGeom>
              <a:rect b="b" l="l" r="r" t="t"/>
              <a:pathLst>
                <a:path extrusionOk="0" h="655" w="522">
                  <a:moveTo>
                    <a:pt x="60" y="516"/>
                  </a:moveTo>
                  <a:cubicBezTo>
                    <a:pt x="120" y="619"/>
                    <a:pt x="252" y="654"/>
                    <a:pt x="355" y="595"/>
                  </a:cubicBezTo>
                  <a:lnTo>
                    <a:pt x="521" y="499"/>
                  </a:lnTo>
                  <a:lnTo>
                    <a:pt x="521" y="0"/>
                  </a:lnTo>
                  <a:lnTo>
                    <a:pt x="139" y="221"/>
                  </a:lnTo>
                  <a:cubicBezTo>
                    <a:pt x="36" y="280"/>
                    <a:pt x="0" y="412"/>
                    <a:pt x="60" y="516"/>
                  </a:cubicBezTo>
                </a:path>
              </a:pathLst>
            </a:custGeom>
            <a:solidFill>
              <a:schemeClr val="accent1">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1917" name="Google Shape;1917;p55"/>
          <p:cNvSpPr txBox="1"/>
          <p:nvPr>
            <p:ph type="title"/>
          </p:nvPr>
        </p:nvSpPr>
        <p:spPr>
          <a:xfrm>
            <a:off x="351000" y="918000"/>
            <a:ext cx="3869100" cy="1703700"/>
          </a:xfrm>
          <a:prstGeom prst="rect">
            <a:avLst/>
          </a:prstGeom>
          <a:noFill/>
          <a:ln>
            <a:noFill/>
          </a:ln>
        </p:spPr>
        <p:txBody>
          <a:bodyPr anchorCtr="0" anchor="t" bIns="0" lIns="0" spcFirstLastPara="1" rIns="0" wrap="square" tIns="0">
            <a:noAutofit/>
          </a:bodyPr>
          <a:lstStyle>
            <a:lvl1pPr lvl="0" rtl="0" algn="l">
              <a:lnSpc>
                <a:spcPct val="115449"/>
              </a:lnSpc>
              <a:spcBef>
                <a:spcPts val="0"/>
              </a:spcBef>
              <a:spcAft>
                <a:spcPts val="0"/>
              </a:spcAft>
              <a:buClr>
                <a:schemeClr val="accent2"/>
              </a:buClr>
              <a:buSzPts val="4400"/>
              <a:buFont typeface="Arial"/>
              <a:buNone/>
              <a:defRPr sz="4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18" name="Google Shape;1918;p55"/>
          <p:cNvSpPr txBox="1"/>
          <p:nvPr>
            <p:ph idx="1" type="body"/>
          </p:nvPr>
        </p:nvSpPr>
        <p:spPr>
          <a:xfrm>
            <a:off x="5201841" y="1019794"/>
            <a:ext cx="2887500" cy="3164400"/>
          </a:xfrm>
          <a:prstGeom prst="rect">
            <a:avLst/>
          </a:prstGeom>
          <a:noFill/>
          <a:ln>
            <a:noFill/>
          </a:ln>
        </p:spPr>
        <p:txBody>
          <a:bodyPr anchorCtr="0" anchor="t" bIns="0" lIns="0" spcFirstLastPara="1" rIns="0" wrap="square" tIns="0">
            <a:noAutofit/>
          </a:bodyPr>
          <a:lstStyle>
            <a:lvl1pPr indent="-228600" lvl="0" marL="457200" rtl="0" algn="l">
              <a:lnSpc>
                <a:spcPct val="116589"/>
              </a:lnSpc>
              <a:spcBef>
                <a:spcPts val="0"/>
              </a:spcBef>
              <a:spcAft>
                <a:spcPts val="0"/>
              </a:spcAft>
              <a:buClr>
                <a:schemeClr val="accent4"/>
              </a:buClr>
              <a:buSzPts val="1600"/>
              <a:buFont typeface="Noto Sans Symbols"/>
              <a:buNone/>
              <a:defRPr sz="1600">
                <a:solidFill>
                  <a:schemeClr val="accent4"/>
                </a:solidFill>
              </a:defRPr>
            </a:lvl1pPr>
            <a:lvl2pPr indent="-228600" lvl="1" marL="914400" rtl="0" algn="l">
              <a:lnSpc>
                <a:spcPct val="127222"/>
              </a:lnSpc>
              <a:spcBef>
                <a:spcPts val="6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19" name="Google Shape;1919;p55"/>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20" name="Google Shape;1920;p55"/>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21" name="Google Shape;1921;p55"/>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2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out &amp; text large v2">
  <p:cSld name="Pullout &amp; text large v2">
    <p:spTree>
      <p:nvGrpSpPr>
        <p:cNvPr id="1922" name="Shape 1922"/>
        <p:cNvGrpSpPr/>
        <p:nvPr/>
      </p:nvGrpSpPr>
      <p:grpSpPr>
        <a:xfrm>
          <a:off x="0" y="0"/>
          <a:ext cx="0" cy="0"/>
          <a:chOff x="0" y="0"/>
          <a:chExt cx="0" cy="0"/>
        </a:xfrm>
      </p:grpSpPr>
      <p:sp>
        <p:nvSpPr>
          <p:cNvPr id="1923" name="Google Shape;1923;p56"/>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24" name="Google Shape;1924;p56"/>
          <p:cNvSpPr txBox="1"/>
          <p:nvPr>
            <p:ph idx="1" type="body"/>
          </p:nvPr>
        </p:nvSpPr>
        <p:spPr>
          <a:xfrm>
            <a:off x="351000" y="918000"/>
            <a:ext cx="3869100" cy="3694200"/>
          </a:xfrm>
          <a:prstGeom prst="rect">
            <a:avLst/>
          </a:prstGeom>
          <a:noFill/>
          <a:ln>
            <a:noFill/>
          </a:ln>
        </p:spPr>
        <p:txBody>
          <a:bodyPr anchorCtr="0" anchor="t" bIns="0" lIns="0" spcFirstLastPara="1" rIns="0" wrap="square" tIns="0">
            <a:noAutofit/>
          </a:bodyPr>
          <a:lstStyle>
            <a:lvl1pPr indent="-228600" lvl="0" marL="457200" rtl="0" algn="l">
              <a:lnSpc>
                <a:spcPct val="115449"/>
              </a:lnSpc>
              <a:spcBef>
                <a:spcPts val="0"/>
              </a:spcBef>
              <a:spcAft>
                <a:spcPts val="0"/>
              </a:spcAft>
              <a:buClr>
                <a:schemeClr val="accent4"/>
              </a:buClr>
              <a:buSzPts val="4400"/>
              <a:buFont typeface="Arial"/>
              <a:buNone/>
              <a:defRPr sz="4400">
                <a:solidFill>
                  <a:schemeClr val="accent4"/>
                </a:solidFill>
              </a:defRPr>
            </a:lvl1pPr>
            <a:lvl2pPr indent="-228600" lvl="1" marL="914400" rtl="0" algn="l">
              <a:lnSpc>
                <a:spcPct val="127222"/>
              </a:lnSpc>
              <a:spcBef>
                <a:spcPts val="200"/>
              </a:spcBef>
              <a:spcAft>
                <a:spcPts val="0"/>
              </a:spcAft>
              <a:buClr>
                <a:schemeClr val="dk2"/>
              </a:buClr>
              <a:buSzPts val="1400"/>
              <a:buNone/>
              <a:defRPr sz="1400"/>
            </a:lvl2pPr>
            <a:lvl3pPr indent="-228600" lvl="2" marL="1371600" rtl="0" algn="l">
              <a:lnSpc>
                <a:spcPct val="97777"/>
              </a:lnSpc>
              <a:spcBef>
                <a:spcPts val="200"/>
              </a:spcBef>
              <a:spcAft>
                <a:spcPts val="0"/>
              </a:spcAft>
              <a:buClr>
                <a:schemeClr val="accent2"/>
              </a:buClr>
              <a:buSzPts val="1400"/>
              <a:buNone/>
              <a:defRPr sz="1400"/>
            </a:lvl3pPr>
            <a:lvl4pPr indent="-228600" lvl="3" marL="1828800" rtl="0" algn="l">
              <a:lnSpc>
                <a:spcPct val="97777"/>
              </a:lnSpc>
              <a:spcBef>
                <a:spcPts val="200"/>
              </a:spcBef>
              <a:spcAft>
                <a:spcPts val="0"/>
              </a:spcAft>
              <a:buClr>
                <a:schemeClr val="dk2"/>
              </a:buClr>
              <a:buSzPts val="1400"/>
              <a:buNone/>
              <a:defRPr sz="1400"/>
            </a:lvl4pPr>
            <a:lvl5pPr indent="-342900" lvl="4" marL="2286000" rtl="0" algn="l">
              <a:lnSpc>
                <a:spcPct val="97777"/>
              </a:lnSpc>
              <a:spcBef>
                <a:spcPts val="400"/>
              </a:spcBef>
              <a:spcAft>
                <a:spcPts val="0"/>
              </a:spcAft>
              <a:buSzPts val="1800"/>
              <a:buChar char="•"/>
              <a:defRPr sz="1400"/>
            </a:lvl5pPr>
            <a:lvl6pPr indent="-317500" lvl="5" marL="2743200" rtl="0" algn="l">
              <a:spcBef>
                <a:spcPts val="4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925" name="Google Shape;1925;p56"/>
          <p:cNvSpPr txBox="1"/>
          <p:nvPr>
            <p:ph idx="2" type="body"/>
          </p:nvPr>
        </p:nvSpPr>
        <p:spPr>
          <a:xfrm>
            <a:off x="4924800" y="1026562"/>
            <a:ext cx="3869100" cy="36051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4"/>
              </a:buClr>
              <a:buSzPts val="1500"/>
              <a:buFont typeface="Arial"/>
              <a:buNone/>
              <a:defRPr>
                <a:solidFill>
                  <a:schemeClr val="accent4"/>
                </a:solidFill>
              </a:defRPr>
            </a:lvl1pPr>
            <a:lvl2pPr indent="-228600" lvl="1" marL="914400" rtl="0" algn="l">
              <a:lnSpc>
                <a:spcPct val="118041"/>
              </a:lnSpc>
              <a:spcBef>
                <a:spcPts val="1400"/>
              </a:spcBef>
              <a:spcAft>
                <a:spcPts val="0"/>
              </a:spcAft>
              <a:buClr>
                <a:schemeClr val="dk2"/>
              </a:buClr>
              <a:buSzPts val="1500"/>
              <a:buNone/>
              <a:defRPr/>
            </a:lvl2pPr>
            <a:lvl3pPr indent="-228600" lvl="2" marL="1371600" rtl="0" algn="l">
              <a:lnSpc>
                <a:spcPct val="124822"/>
              </a:lnSpc>
              <a:spcBef>
                <a:spcPts val="1400"/>
              </a:spcBef>
              <a:spcAft>
                <a:spcPts val="0"/>
              </a:spcAft>
              <a:buClr>
                <a:schemeClr val="accent2"/>
              </a:buClr>
              <a:buSzPts val="1100"/>
              <a:buNone/>
              <a:defRPr/>
            </a:lvl3pPr>
            <a:lvl4pPr indent="-228600" lvl="3" marL="1828800" rtl="0" algn="l">
              <a:lnSpc>
                <a:spcPct val="124822"/>
              </a:lnSpc>
              <a:spcBef>
                <a:spcPts val="200"/>
              </a:spcBef>
              <a:spcAft>
                <a:spcPts val="0"/>
              </a:spcAft>
              <a:buClr>
                <a:schemeClr val="dk2"/>
              </a:buClr>
              <a:buSzPts val="1100"/>
              <a:buNone/>
              <a:defRPr/>
            </a:lvl4pPr>
            <a:lvl5pPr indent="-317500" lvl="4" marL="2286000" rtl="0" algn="l">
              <a:lnSpc>
                <a:spcPct val="124822"/>
              </a:lnSpc>
              <a:spcBef>
                <a:spcPts val="400"/>
              </a:spcBef>
              <a:spcAft>
                <a:spcPts val="0"/>
              </a:spcAft>
              <a:buSzPts val="1400"/>
              <a:buChar char="•"/>
              <a:defRPr/>
            </a:lvl5pPr>
            <a:lvl6pPr indent="-317500" lvl="5" marL="2743200" rtl="0" algn="l">
              <a:spcBef>
                <a:spcPts val="4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926" name="Google Shape;1926;p56"/>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27" name="Google Shape;1927;p56"/>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28" name="Google Shape;1928;p56"/>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out &amp; text small v2">
  <p:cSld name="Pullout &amp; text small v2">
    <p:spTree>
      <p:nvGrpSpPr>
        <p:cNvPr id="1929" name="Shape 1929"/>
        <p:cNvGrpSpPr/>
        <p:nvPr/>
      </p:nvGrpSpPr>
      <p:grpSpPr>
        <a:xfrm>
          <a:off x="0" y="0"/>
          <a:ext cx="0" cy="0"/>
          <a:chOff x="0" y="0"/>
          <a:chExt cx="0" cy="0"/>
        </a:xfrm>
      </p:grpSpPr>
      <p:sp>
        <p:nvSpPr>
          <p:cNvPr id="1930" name="Google Shape;1930;p57"/>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31" name="Google Shape;1931;p57"/>
          <p:cNvSpPr txBox="1"/>
          <p:nvPr>
            <p:ph idx="1" type="body"/>
          </p:nvPr>
        </p:nvSpPr>
        <p:spPr>
          <a:xfrm>
            <a:off x="351000" y="999000"/>
            <a:ext cx="3869100" cy="3633900"/>
          </a:xfrm>
          <a:prstGeom prst="rect">
            <a:avLst/>
          </a:prstGeom>
          <a:noFill/>
          <a:ln>
            <a:noFill/>
          </a:ln>
        </p:spPr>
        <p:txBody>
          <a:bodyPr anchorCtr="0" anchor="t" bIns="0" lIns="0" spcFirstLastPara="1" rIns="0" wrap="square" tIns="0">
            <a:noAutofit/>
          </a:bodyPr>
          <a:lstStyle>
            <a:lvl1pPr indent="-228600" lvl="0" marL="457200" rtl="0" algn="l">
              <a:lnSpc>
                <a:spcPct val="121070"/>
              </a:lnSpc>
              <a:spcBef>
                <a:spcPts val="0"/>
              </a:spcBef>
              <a:spcAft>
                <a:spcPts val="0"/>
              </a:spcAft>
              <a:buClr>
                <a:schemeClr val="accent4"/>
              </a:buClr>
              <a:buSzPts val="2200"/>
              <a:buFont typeface="Arial"/>
              <a:buNone/>
              <a:defRPr sz="2200">
                <a:solidFill>
                  <a:schemeClr val="accent4"/>
                </a:solidFill>
              </a:defRPr>
            </a:lvl1pPr>
            <a:lvl2pPr indent="-228600" lvl="1" marL="914400" rtl="0" algn="l">
              <a:lnSpc>
                <a:spcPct val="127222"/>
              </a:lnSpc>
              <a:spcBef>
                <a:spcPts val="200"/>
              </a:spcBef>
              <a:spcAft>
                <a:spcPts val="0"/>
              </a:spcAft>
              <a:buClr>
                <a:schemeClr val="dk2"/>
              </a:buClr>
              <a:buSzPts val="1400"/>
              <a:buNone/>
              <a:defRPr sz="1400"/>
            </a:lvl2pPr>
            <a:lvl3pPr indent="-228600" lvl="2" marL="1371600" rtl="0" algn="l">
              <a:lnSpc>
                <a:spcPct val="97777"/>
              </a:lnSpc>
              <a:spcBef>
                <a:spcPts val="200"/>
              </a:spcBef>
              <a:spcAft>
                <a:spcPts val="0"/>
              </a:spcAft>
              <a:buClr>
                <a:schemeClr val="accent2"/>
              </a:buClr>
              <a:buSzPts val="1400"/>
              <a:buNone/>
              <a:defRPr sz="1400"/>
            </a:lvl3pPr>
            <a:lvl4pPr indent="-228600" lvl="3" marL="1828800" rtl="0" algn="l">
              <a:lnSpc>
                <a:spcPct val="97777"/>
              </a:lnSpc>
              <a:spcBef>
                <a:spcPts val="200"/>
              </a:spcBef>
              <a:spcAft>
                <a:spcPts val="0"/>
              </a:spcAft>
              <a:buClr>
                <a:schemeClr val="dk2"/>
              </a:buClr>
              <a:buSzPts val="1400"/>
              <a:buNone/>
              <a:defRPr sz="1400"/>
            </a:lvl4pPr>
            <a:lvl5pPr indent="-342900" lvl="4" marL="2286000" rtl="0" algn="l">
              <a:lnSpc>
                <a:spcPct val="97777"/>
              </a:lnSpc>
              <a:spcBef>
                <a:spcPts val="400"/>
              </a:spcBef>
              <a:spcAft>
                <a:spcPts val="0"/>
              </a:spcAft>
              <a:buSzPts val="1800"/>
              <a:buChar char="•"/>
              <a:defRPr sz="1400"/>
            </a:lvl5pPr>
            <a:lvl6pPr indent="-317500" lvl="5" marL="2743200" rtl="0" algn="l">
              <a:spcBef>
                <a:spcPts val="4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932" name="Google Shape;1932;p57"/>
          <p:cNvSpPr txBox="1"/>
          <p:nvPr>
            <p:ph idx="2" type="body"/>
          </p:nvPr>
        </p:nvSpPr>
        <p:spPr>
          <a:xfrm>
            <a:off x="4924800" y="1026562"/>
            <a:ext cx="3518100" cy="36051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4"/>
              </a:buClr>
              <a:buSzPts val="1500"/>
              <a:buFont typeface="Arial"/>
              <a:buNone/>
              <a:defRPr>
                <a:solidFill>
                  <a:schemeClr val="accent4"/>
                </a:solidFill>
              </a:defRPr>
            </a:lvl1pPr>
            <a:lvl2pPr indent="-228600" lvl="1" marL="914400" rtl="0" algn="l">
              <a:lnSpc>
                <a:spcPct val="118041"/>
              </a:lnSpc>
              <a:spcBef>
                <a:spcPts val="1400"/>
              </a:spcBef>
              <a:spcAft>
                <a:spcPts val="0"/>
              </a:spcAft>
              <a:buClr>
                <a:schemeClr val="dk2"/>
              </a:buClr>
              <a:buSzPts val="1500"/>
              <a:buNone/>
              <a:defRPr/>
            </a:lvl2pPr>
            <a:lvl3pPr indent="-228600" lvl="2" marL="1371600" rtl="0" algn="l">
              <a:lnSpc>
                <a:spcPct val="124822"/>
              </a:lnSpc>
              <a:spcBef>
                <a:spcPts val="1400"/>
              </a:spcBef>
              <a:spcAft>
                <a:spcPts val="0"/>
              </a:spcAft>
              <a:buClr>
                <a:schemeClr val="accent2"/>
              </a:buClr>
              <a:buSzPts val="1100"/>
              <a:buNone/>
              <a:defRPr/>
            </a:lvl3pPr>
            <a:lvl4pPr indent="-228600" lvl="3" marL="1828800" rtl="0" algn="l">
              <a:lnSpc>
                <a:spcPct val="124822"/>
              </a:lnSpc>
              <a:spcBef>
                <a:spcPts val="200"/>
              </a:spcBef>
              <a:spcAft>
                <a:spcPts val="0"/>
              </a:spcAft>
              <a:buClr>
                <a:schemeClr val="dk2"/>
              </a:buClr>
              <a:buSzPts val="1100"/>
              <a:buNone/>
              <a:defRPr/>
            </a:lvl4pPr>
            <a:lvl5pPr indent="-317500" lvl="4" marL="2286000" rtl="0" algn="l">
              <a:lnSpc>
                <a:spcPct val="124822"/>
              </a:lnSpc>
              <a:spcBef>
                <a:spcPts val="400"/>
              </a:spcBef>
              <a:spcAft>
                <a:spcPts val="0"/>
              </a:spcAft>
              <a:buSzPts val="1400"/>
              <a:buChar char="•"/>
              <a:defRPr/>
            </a:lvl5pPr>
            <a:lvl6pPr indent="-317500" lvl="5" marL="2743200" rtl="0" algn="l">
              <a:spcBef>
                <a:spcPts val="400"/>
              </a:spcBef>
              <a:spcAft>
                <a:spcPts val="0"/>
              </a:spcAft>
              <a:buClr>
                <a:schemeClr val="dk1"/>
              </a:buClr>
              <a:buSzPts val="1400"/>
              <a:buChar char="•"/>
              <a:defRPr sz="1400"/>
            </a:lvl6pPr>
            <a:lvl7pPr indent="-317500" lvl="6" marL="3200400" rtl="0" algn="l">
              <a:spcBef>
                <a:spcPts val="300"/>
              </a:spcBef>
              <a:spcAft>
                <a:spcPts val="0"/>
              </a:spcAft>
              <a:buClr>
                <a:schemeClr val="dk1"/>
              </a:buClr>
              <a:buSzPts val="1400"/>
              <a:buChar char="•"/>
              <a:defRPr sz="1400"/>
            </a:lvl7pPr>
            <a:lvl8pPr indent="-317500" lvl="7" marL="3657600" rtl="0" algn="l">
              <a:spcBef>
                <a:spcPts val="300"/>
              </a:spcBef>
              <a:spcAft>
                <a:spcPts val="0"/>
              </a:spcAft>
              <a:buClr>
                <a:schemeClr val="dk1"/>
              </a:buClr>
              <a:buSzPts val="1400"/>
              <a:buChar char="•"/>
              <a:defRPr sz="1400"/>
            </a:lvl8pPr>
            <a:lvl9pPr indent="-317500" lvl="8" marL="4114800" rtl="0" algn="l">
              <a:spcBef>
                <a:spcPts val="300"/>
              </a:spcBef>
              <a:spcAft>
                <a:spcPts val="0"/>
              </a:spcAft>
              <a:buClr>
                <a:schemeClr val="dk1"/>
              </a:buClr>
              <a:buSzPts val="1400"/>
              <a:buChar char="•"/>
              <a:defRPr sz="1400"/>
            </a:lvl9pPr>
          </a:lstStyle>
          <a:p/>
        </p:txBody>
      </p:sp>
      <p:sp>
        <p:nvSpPr>
          <p:cNvPr id="1933" name="Google Shape;1933;p57"/>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34" name="Google Shape;1934;p57"/>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stats v2">
  <p:cSld name="Text &amp; stats v2">
    <p:spTree>
      <p:nvGrpSpPr>
        <p:cNvPr id="1935" name="Shape 1935"/>
        <p:cNvGrpSpPr/>
        <p:nvPr/>
      </p:nvGrpSpPr>
      <p:grpSpPr>
        <a:xfrm>
          <a:off x="0" y="0"/>
          <a:ext cx="0" cy="0"/>
          <a:chOff x="0" y="0"/>
          <a:chExt cx="0" cy="0"/>
        </a:xfrm>
      </p:grpSpPr>
      <p:sp>
        <p:nvSpPr>
          <p:cNvPr id="1936" name="Google Shape;1936;p58"/>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37" name="Google Shape;1937;p58"/>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38" name="Google Shape;1938;p58"/>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39" name="Google Shape;1939;p58"/>
          <p:cNvSpPr txBox="1"/>
          <p:nvPr>
            <p:ph idx="1" type="body"/>
          </p:nvPr>
        </p:nvSpPr>
        <p:spPr>
          <a:xfrm>
            <a:off x="351000" y="1015603"/>
            <a:ext cx="2816100" cy="36159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4"/>
              </a:buClr>
              <a:buSzPts val="1500"/>
              <a:buFont typeface="Arial"/>
              <a:buNone/>
              <a:defRPr>
                <a:solidFill>
                  <a:schemeClr val="accent4"/>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124822"/>
              </a:lnSpc>
              <a:spcBef>
                <a:spcPts val="200"/>
              </a:spcBef>
              <a:spcAft>
                <a:spcPts val="0"/>
              </a:spcAft>
              <a:buClr>
                <a:schemeClr val="accent3"/>
              </a:buClr>
              <a:buSzPts val="1100"/>
              <a:buNone/>
              <a:defRPr>
                <a:solidFill>
                  <a:schemeClr val="accent3"/>
                </a:solidFill>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40" name="Google Shape;1940;p58"/>
          <p:cNvSpPr txBox="1"/>
          <p:nvPr>
            <p:ph idx="2" type="body"/>
          </p:nvPr>
        </p:nvSpPr>
        <p:spPr>
          <a:xfrm>
            <a:off x="3515400" y="1015603"/>
            <a:ext cx="2816100" cy="36159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4"/>
              </a:buClr>
              <a:buSzPts val="1500"/>
              <a:buFont typeface="Arial"/>
              <a:buNone/>
              <a:defRPr>
                <a:solidFill>
                  <a:schemeClr val="accent4"/>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124822"/>
              </a:lnSpc>
              <a:spcBef>
                <a:spcPts val="200"/>
              </a:spcBef>
              <a:spcAft>
                <a:spcPts val="0"/>
              </a:spcAft>
              <a:buClr>
                <a:schemeClr val="accent3"/>
              </a:buClr>
              <a:buSzPts val="1100"/>
              <a:buNone/>
              <a:defRPr>
                <a:solidFill>
                  <a:schemeClr val="accent3"/>
                </a:solidFill>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41" name="Google Shape;1941;p58"/>
          <p:cNvSpPr txBox="1"/>
          <p:nvPr>
            <p:ph idx="3" type="body"/>
          </p:nvPr>
        </p:nvSpPr>
        <p:spPr>
          <a:xfrm>
            <a:off x="7033500" y="1015603"/>
            <a:ext cx="1395900" cy="36159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3"/>
              </a:buClr>
              <a:buSzPts val="1500"/>
              <a:buFont typeface="Arial"/>
              <a:buNone/>
              <a:defRPr>
                <a:solidFill>
                  <a:schemeClr val="accent3"/>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image">
  <p:cSld name="Content + image">
    <p:spTree>
      <p:nvGrpSpPr>
        <p:cNvPr id="1942" name="Shape 1942"/>
        <p:cNvGrpSpPr/>
        <p:nvPr/>
      </p:nvGrpSpPr>
      <p:grpSpPr>
        <a:xfrm>
          <a:off x="0" y="0"/>
          <a:ext cx="0" cy="0"/>
          <a:chOff x="0" y="0"/>
          <a:chExt cx="0" cy="0"/>
        </a:xfrm>
      </p:grpSpPr>
      <p:sp>
        <p:nvSpPr>
          <p:cNvPr id="1943" name="Google Shape;1943;p59"/>
          <p:cNvSpPr txBox="1"/>
          <p:nvPr>
            <p:ph type="title"/>
          </p:nvPr>
        </p:nvSpPr>
        <p:spPr>
          <a:xfrm>
            <a:off x="353700" y="342900"/>
            <a:ext cx="39744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44" name="Google Shape;1944;p59"/>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45" name="Google Shape;1945;p59"/>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46" name="Google Shape;1946;p59"/>
          <p:cNvSpPr txBox="1"/>
          <p:nvPr>
            <p:ph idx="1" type="body"/>
          </p:nvPr>
        </p:nvSpPr>
        <p:spPr>
          <a:xfrm>
            <a:off x="351000" y="1015603"/>
            <a:ext cx="3078000" cy="36159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2"/>
              </a:buClr>
              <a:buSzPts val="1500"/>
              <a:buFont typeface="Arial"/>
              <a:buNone/>
              <a:defRPr sz="1500"/>
            </a:lvl1pPr>
            <a:lvl2pPr indent="-228600" lvl="1" marL="914400" rtl="0" algn="l">
              <a:lnSpc>
                <a:spcPct val="118041"/>
              </a:lnSpc>
              <a:spcBef>
                <a:spcPts val="1500"/>
              </a:spcBef>
              <a:spcAft>
                <a:spcPts val="0"/>
              </a:spcAft>
              <a:buClr>
                <a:schemeClr val="dk2"/>
              </a:buClr>
              <a:buSzPts val="1500"/>
              <a:buNone/>
              <a:defRPr sz="1500"/>
            </a:lvl2pPr>
            <a:lvl3pPr indent="-228600" lvl="2" marL="1371600" rtl="0" algn="l">
              <a:lnSpc>
                <a:spcPct val="124822"/>
              </a:lnSpc>
              <a:spcBef>
                <a:spcPts val="1500"/>
              </a:spcBef>
              <a:spcAft>
                <a:spcPts val="0"/>
              </a:spcAft>
              <a:buClr>
                <a:schemeClr val="accent2"/>
              </a:buClr>
              <a:buSzPts val="1100"/>
              <a:buNone/>
              <a:defRPr sz="1100"/>
            </a:lvl3pPr>
            <a:lvl4pPr indent="-228600" lvl="3" marL="1828800" rtl="0" algn="l">
              <a:lnSpc>
                <a:spcPct val="124822"/>
              </a:lnSpc>
              <a:spcBef>
                <a:spcPts val="200"/>
              </a:spcBef>
              <a:spcAft>
                <a:spcPts val="0"/>
              </a:spcAft>
              <a:buClr>
                <a:schemeClr val="dk2"/>
              </a:buClr>
              <a:buSzPts val="1100"/>
              <a:buNone/>
              <a:defRPr sz="1100"/>
            </a:lvl4pPr>
            <a:lvl5pPr indent="-317500" lvl="4" marL="2286000" rtl="0" algn="l">
              <a:lnSpc>
                <a:spcPct val="124822"/>
              </a:lnSpc>
              <a:spcBef>
                <a:spcPts val="400"/>
              </a:spcBef>
              <a:spcAft>
                <a:spcPts val="0"/>
              </a:spcAft>
              <a:buSzPts val="1400"/>
              <a:buChar char="•"/>
              <a:defRPr sz="1100"/>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47" name="Google Shape;1947;p59"/>
          <p:cNvSpPr/>
          <p:nvPr>
            <p:ph idx="2" type="pic"/>
          </p:nvPr>
        </p:nvSpPr>
        <p:spPr>
          <a:xfrm>
            <a:off x="4330800" y="342900"/>
            <a:ext cx="4457700" cy="4457700"/>
          </a:xfrm>
          <a:prstGeom prst="ellipse">
            <a:avLst/>
          </a:prstGeom>
          <a:solidFill>
            <a:schemeClr val="accent1">
              <a:alpha val="14900"/>
            </a:schemeClr>
          </a:solidFill>
          <a:ln>
            <a:noFill/>
          </a:ln>
        </p:spPr>
        <p:txBody>
          <a:bodyPr anchorCtr="0" anchor="t" bIns="0" lIns="0" spcFirstLastPara="1" rIns="0" wrap="square" tIns="0">
            <a:noAutofit/>
          </a:bodyPr>
          <a:lstStyle>
            <a:lvl1pPr lvl="0" marR="0" rtl="0" algn="ctr">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Quote + image">
    <p:spTree>
      <p:nvGrpSpPr>
        <p:cNvPr id="1948" name="Shape 1948"/>
        <p:cNvGrpSpPr/>
        <p:nvPr/>
      </p:nvGrpSpPr>
      <p:grpSpPr>
        <a:xfrm>
          <a:off x="0" y="0"/>
          <a:ext cx="0" cy="0"/>
          <a:chOff x="0" y="0"/>
          <a:chExt cx="0" cy="0"/>
        </a:xfrm>
      </p:grpSpPr>
      <p:sp>
        <p:nvSpPr>
          <p:cNvPr id="1949" name="Google Shape;1949;p60"/>
          <p:cNvSpPr/>
          <p:nvPr>
            <p:ph idx="2" type="pic"/>
          </p:nvPr>
        </p:nvSpPr>
        <p:spPr>
          <a:xfrm>
            <a:off x="4217400" y="-8905"/>
            <a:ext cx="4926900" cy="5152500"/>
          </a:xfrm>
          <a:prstGeom prst="rect">
            <a:avLst/>
          </a:prstGeom>
          <a:solidFill>
            <a:schemeClr val="accent1">
              <a:alpha val="14900"/>
            </a:schemeClr>
          </a:solidFill>
          <a:ln>
            <a:noFill/>
          </a:ln>
        </p:spPr>
        <p:txBody>
          <a:bodyPr anchorCtr="0" anchor="t" bIns="0" lIns="0" spcFirstLastPara="1" rIns="0" wrap="square" tIns="0">
            <a:noAutofit/>
          </a:bodyPr>
          <a:lstStyle>
            <a:lvl1pPr lvl="0" marR="0" rtl="0" algn="r">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50" name="Google Shape;1950;p60"/>
          <p:cNvSpPr txBox="1"/>
          <p:nvPr>
            <p:ph type="ctrTitle"/>
          </p:nvPr>
        </p:nvSpPr>
        <p:spPr>
          <a:xfrm>
            <a:off x="351000" y="342900"/>
            <a:ext cx="3866400" cy="342900"/>
          </a:xfrm>
          <a:prstGeom prst="rect">
            <a:avLst/>
          </a:prstGeom>
          <a:noFill/>
          <a:ln>
            <a:noFill/>
          </a:ln>
        </p:spPr>
        <p:txBody>
          <a:bodyPr anchorCtr="0" anchor="t" bIns="0" lIns="0" spcFirstLastPara="1" rIns="0" wrap="square" tIns="0">
            <a:noAutofit/>
          </a:bodyPr>
          <a:lstStyle>
            <a:lvl1pPr lvl="0" rtl="0" algn="l">
              <a:lnSpc>
                <a:spcPct val="109278"/>
              </a:lnSpc>
              <a:spcBef>
                <a:spcPts val="0"/>
              </a:spcBef>
              <a:spcAft>
                <a:spcPts val="0"/>
              </a:spcAft>
              <a:buClr>
                <a:schemeClr val="accent2"/>
              </a:buClr>
              <a:buSzPts val="1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51" name="Google Shape;1951;p60"/>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52" name="Google Shape;1952;p60"/>
          <p:cNvSpPr txBox="1"/>
          <p:nvPr>
            <p:ph idx="1" type="body"/>
          </p:nvPr>
        </p:nvSpPr>
        <p:spPr>
          <a:xfrm>
            <a:off x="351234" y="962167"/>
            <a:ext cx="3869100" cy="2155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accent2"/>
              </a:buClr>
              <a:buSzPts val="2300"/>
              <a:buFont typeface="Arial"/>
              <a:buNone/>
              <a:defRPr sz="2300">
                <a:solidFill>
                  <a:schemeClr val="accent2"/>
                </a:solidFill>
              </a:defRPr>
            </a:lvl1pPr>
            <a:lvl2pPr indent="-228600" lvl="1" marL="914400" rtl="0" algn="l">
              <a:lnSpc>
                <a:spcPct val="127222"/>
              </a:lnSpc>
              <a:spcBef>
                <a:spcPts val="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53" name="Google Shape;1953;p60"/>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lnSpc>
                <a:spcPct val="121250"/>
              </a:lnSpc>
              <a:spcBef>
                <a:spcPts val="0"/>
              </a:spcBef>
              <a:buNone/>
              <a:defRPr>
                <a:solidFill>
                  <a:srgbClr val="FFFFFF"/>
                </a:solidFill>
              </a:defRPr>
            </a:lvl1pPr>
            <a:lvl2pPr indent="0" lvl="1" marL="0" rtl="0" algn="r">
              <a:lnSpc>
                <a:spcPct val="121250"/>
              </a:lnSpc>
              <a:spcBef>
                <a:spcPts val="0"/>
              </a:spcBef>
              <a:buNone/>
              <a:defRPr>
                <a:solidFill>
                  <a:srgbClr val="FFFFFF"/>
                </a:solidFill>
              </a:defRPr>
            </a:lvl2pPr>
            <a:lvl3pPr indent="0" lvl="2" marL="0" rtl="0" algn="r">
              <a:lnSpc>
                <a:spcPct val="121250"/>
              </a:lnSpc>
              <a:spcBef>
                <a:spcPts val="0"/>
              </a:spcBef>
              <a:buNone/>
              <a:defRPr>
                <a:solidFill>
                  <a:srgbClr val="FFFFFF"/>
                </a:solidFill>
              </a:defRPr>
            </a:lvl3pPr>
            <a:lvl4pPr indent="0" lvl="3" marL="0" rtl="0" algn="r">
              <a:lnSpc>
                <a:spcPct val="121250"/>
              </a:lnSpc>
              <a:spcBef>
                <a:spcPts val="0"/>
              </a:spcBef>
              <a:buNone/>
              <a:defRPr>
                <a:solidFill>
                  <a:srgbClr val="FFFFFF"/>
                </a:solidFill>
              </a:defRPr>
            </a:lvl4pPr>
            <a:lvl5pPr indent="0" lvl="4" marL="0" rtl="0" algn="r">
              <a:lnSpc>
                <a:spcPct val="121250"/>
              </a:lnSpc>
              <a:spcBef>
                <a:spcPts val="0"/>
              </a:spcBef>
              <a:buNone/>
              <a:defRPr>
                <a:solidFill>
                  <a:srgbClr val="FFFFFF"/>
                </a:solidFill>
              </a:defRPr>
            </a:lvl5pPr>
            <a:lvl6pPr indent="0" lvl="5" marL="0" rtl="0" algn="r">
              <a:lnSpc>
                <a:spcPct val="121250"/>
              </a:lnSpc>
              <a:spcBef>
                <a:spcPts val="0"/>
              </a:spcBef>
              <a:buNone/>
              <a:defRPr>
                <a:solidFill>
                  <a:srgbClr val="FFFFFF"/>
                </a:solidFill>
              </a:defRPr>
            </a:lvl6pPr>
            <a:lvl7pPr indent="0" lvl="6" marL="0" rtl="0" algn="r">
              <a:lnSpc>
                <a:spcPct val="121250"/>
              </a:lnSpc>
              <a:spcBef>
                <a:spcPts val="0"/>
              </a:spcBef>
              <a:buNone/>
              <a:defRPr>
                <a:solidFill>
                  <a:srgbClr val="FFFFFF"/>
                </a:solidFill>
              </a:defRPr>
            </a:lvl7pPr>
            <a:lvl8pPr indent="0" lvl="7" marL="0" rtl="0" algn="r">
              <a:lnSpc>
                <a:spcPct val="121250"/>
              </a:lnSpc>
              <a:spcBef>
                <a:spcPts val="0"/>
              </a:spcBef>
              <a:buNone/>
              <a:defRPr>
                <a:solidFill>
                  <a:srgbClr val="FFFFFF"/>
                </a:solidFill>
              </a:defRPr>
            </a:lvl8pPr>
            <a:lvl9pPr indent="0" lvl="8" marL="0" rtl="0" algn="r">
              <a:lnSpc>
                <a:spcPct val="121250"/>
              </a:lnSpc>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954" name="Google Shape;1954;p60"/>
          <p:cNvSpPr txBox="1"/>
          <p:nvPr>
            <p:ph idx="3" type="body"/>
          </p:nvPr>
        </p:nvSpPr>
        <p:spPr>
          <a:xfrm>
            <a:off x="351235" y="3221100"/>
            <a:ext cx="2418000" cy="708600"/>
          </a:xfrm>
          <a:prstGeom prst="rect">
            <a:avLst/>
          </a:prstGeom>
          <a:noFill/>
          <a:ln>
            <a:noFill/>
          </a:ln>
        </p:spPr>
        <p:txBody>
          <a:bodyPr anchorCtr="0" anchor="t" bIns="0" lIns="0" spcFirstLastPara="1" rIns="0" wrap="square" tIns="0">
            <a:noAutofit/>
          </a:bodyPr>
          <a:lstStyle>
            <a:lvl1pPr indent="-228600" lvl="0" marL="457200" rtl="0" algn="l">
              <a:lnSpc>
                <a:spcPct val="124822"/>
              </a:lnSpc>
              <a:spcBef>
                <a:spcPts val="0"/>
              </a:spcBef>
              <a:spcAft>
                <a:spcPts val="0"/>
              </a:spcAft>
              <a:buClr>
                <a:schemeClr val="accent2"/>
              </a:buClr>
              <a:buSzPts val="1100"/>
              <a:buFont typeface="Arial"/>
              <a:buNone/>
              <a:defRPr sz="1100"/>
            </a:lvl1pPr>
            <a:lvl2pPr indent="-228600" lvl="1" marL="914400" rtl="0" algn="l">
              <a:lnSpc>
                <a:spcPct val="124822"/>
              </a:lnSpc>
              <a:spcBef>
                <a:spcPts val="0"/>
              </a:spcBef>
              <a:spcAft>
                <a:spcPts val="0"/>
              </a:spcAft>
              <a:buClr>
                <a:schemeClr val="accent4"/>
              </a:buClr>
              <a:buSzPts val="1100"/>
              <a:buNone/>
              <a:defRPr sz="1100">
                <a:solidFill>
                  <a:schemeClr val="accent4"/>
                </a:solidFill>
              </a:defRPr>
            </a:lvl2pPr>
            <a:lvl3pPr indent="-228600" lvl="2" marL="1371600" rtl="0" algn="l">
              <a:lnSpc>
                <a:spcPct val="97777"/>
              </a:lnSpc>
              <a:spcBef>
                <a:spcPts val="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pic>
        <p:nvPicPr>
          <p:cNvPr id="1955" name="Google Shape;1955;p60"/>
          <p:cNvPicPr preferRelativeResize="0"/>
          <p:nvPr/>
        </p:nvPicPr>
        <p:blipFill rotWithShape="1">
          <a:blip r:embed="rId2">
            <a:alphaModFix/>
          </a:blip>
          <a:srcRect b="0" l="0" r="0" t="0"/>
          <a:stretch/>
        </p:blipFill>
        <p:spPr>
          <a:xfrm>
            <a:off x="350662" y="1015603"/>
            <a:ext cx="84582" cy="86868"/>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mages">
  <p:cSld name="3 images">
    <p:spTree>
      <p:nvGrpSpPr>
        <p:cNvPr id="1956" name="Shape 1956"/>
        <p:cNvGrpSpPr/>
        <p:nvPr/>
      </p:nvGrpSpPr>
      <p:grpSpPr>
        <a:xfrm>
          <a:off x="0" y="0"/>
          <a:ext cx="0" cy="0"/>
          <a:chOff x="0" y="0"/>
          <a:chExt cx="0" cy="0"/>
        </a:xfrm>
      </p:grpSpPr>
      <p:sp>
        <p:nvSpPr>
          <p:cNvPr id="1957" name="Google Shape;1957;p61"/>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58" name="Google Shape;1958;p61"/>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59" name="Google Shape;1959;p61"/>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60" name="Google Shape;1960;p61"/>
          <p:cNvSpPr txBox="1"/>
          <p:nvPr>
            <p:ph idx="1" type="body"/>
          </p:nvPr>
        </p:nvSpPr>
        <p:spPr>
          <a:xfrm>
            <a:off x="351000" y="2997000"/>
            <a:ext cx="2457000" cy="1633500"/>
          </a:xfrm>
          <a:prstGeom prst="rect">
            <a:avLst/>
          </a:prstGeom>
          <a:noFill/>
          <a:ln>
            <a:noFill/>
          </a:ln>
        </p:spPr>
        <p:txBody>
          <a:bodyPr anchorCtr="0" anchor="t" bIns="0" lIns="0" spcFirstLastPara="1" rIns="0" wrap="square" tIns="0">
            <a:noAutofit/>
          </a:bodyPr>
          <a:lstStyle>
            <a:lvl1pPr indent="-228600" lvl="0" marL="457200" rtl="0" algn="l">
              <a:lnSpc>
                <a:spcPct val="127222"/>
              </a:lnSpc>
              <a:spcBef>
                <a:spcPts val="0"/>
              </a:spcBef>
              <a:spcAft>
                <a:spcPts val="0"/>
              </a:spcAft>
              <a:buClr>
                <a:schemeClr val="accent2"/>
              </a:buClr>
              <a:buSzPts val="1400"/>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61" name="Google Shape;1961;p61"/>
          <p:cNvSpPr txBox="1"/>
          <p:nvPr>
            <p:ph idx="2" type="body"/>
          </p:nvPr>
        </p:nvSpPr>
        <p:spPr>
          <a:xfrm>
            <a:off x="3343950" y="2997000"/>
            <a:ext cx="2457000" cy="1633500"/>
          </a:xfrm>
          <a:prstGeom prst="rect">
            <a:avLst/>
          </a:prstGeom>
          <a:noFill/>
          <a:ln>
            <a:noFill/>
          </a:ln>
        </p:spPr>
        <p:txBody>
          <a:bodyPr anchorCtr="0" anchor="t" bIns="0" lIns="0" spcFirstLastPara="1" rIns="0" wrap="square" tIns="0">
            <a:noAutofit/>
          </a:bodyPr>
          <a:lstStyle>
            <a:lvl1pPr indent="-228600" lvl="0" marL="457200" rtl="0" algn="l">
              <a:lnSpc>
                <a:spcPct val="127222"/>
              </a:lnSpc>
              <a:spcBef>
                <a:spcPts val="0"/>
              </a:spcBef>
              <a:spcAft>
                <a:spcPts val="0"/>
              </a:spcAft>
              <a:buClr>
                <a:schemeClr val="accent2"/>
              </a:buClr>
              <a:buSzPts val="1400"/>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62" name="Google Shape;1962;p61"/>
          <p:cNvSpPr txBox="1"/>
          <p:nvPr>
            <p:ph idx="3" type="body"/>
          </p:nvPr>
        </p:nvSpPr>
        <p:spPr>
          <a:xfrm>
            <a:off x="6336665" y="2997000"/>
            <a:ext cx="2457000" cy="1633500"/>
          </a:xfrm>
          <a:prstGeom prst="rect">
            <a:avLst/>
          </a:prstGeom>
          <a:noFill/>
          <a:ln>
            <a:noFill/>
          </a:ln>
        </p:spPr>
        <p:txBody>
          <a:bodyPr anchorCtr="0" anchor="t" bIns="0" lIns="0" spcFirstLastPara="1" rIns="0" wrap="square" tIns="0">
            <a:noAutofit/>
          </a:bodyPr>
          <a:lstStyle>
            <a:lvl1pPr indent="-228600" lvl="0" marL="457200" rtl="0" algn="l">
              <a:lnSpc>
                <a:spcPct val="127222"/>
              </a:lnSpc>
              <a:spcBef>
                <a:spcPts val="0"/>
              </a:spcBef>
              <a:spcAft>
                <a:spcPts val="0"/>
              </a:spcAft>
              <a:buClr>
                <a:schemeClr val="accent2"/>
              </a:buClr>
              <a:buSzPts val="1400"/>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63" name="Google Shape;1963;p61"/>
          <p:cNvSpPr/>
          <p:nvPr>
            <p:ph idx="4" type="pic"/>
          </p:nvPr>
        </p:nvSpPr>
        <p:spPr>
          <a:xfrm>
            <a:off x="351000" y="1026000"/>
            <a:ext cx="2457000" cy="1371600"/>
          </a:xfrm>
          <a:prstGeom prst="rect">
            <a:avLst/>
          </a:prstGeom>
          <a:solidFill>
            <a:schemeClr val="accent1">
              <a:alpha val="14900"/>
            </a:schemeClr>
          </a:solidFill>
          <a:ln>
            <a:noFill/>
          </a:ln>
        </p:spPr>
        <p:txBody>
          <a:bodyPr anchorCtr="0" anchor="t" bIns="0" lIns="0" spcFirstLastPara="1" rIns="0" wrap="square" tIns="0">
            <a:noAutofit/>
          </a:bodyPr>
          <a:lstStyle>
            <a:lvl1pPr lvl="0" marR="0" rtl="0" algn="l">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64" name="Google Shape;1964;p61"/>
          <p:cNvSpPr/>
          <p:nvPr>
            <p:ph idx="5" type="pic"/>
          </p:nvPr>
        </p:nvSpPr>
        <p:spPr>
          <a:xfrm>
            <a:off x="3343950" y="1026000"/>
            <a:ext cx="2457000" cy="1371600"/>
          </a:xfrm>
          <a:prstGeom prst="rect">
            <a:avLst/>
          </a:prstGeom>
          <a:solidFill>
            <a:schemeClr val="accent1">
              <a:alpha val="14900"/>
            </a:schemeClr>
          </a:solidFill>
          <a:ln>
            <a:noFill/>
          </a:ln>
        </p:spPr>
        <p:txBody>
          <a:bodyPr anchorCtr="0" anchor="t" bIns="0" lIns="0" spcFirstLastPara="1" rIns="0" wrap="square" tIns="0">
            <a:noAutofit/>
          </a:bodyPr>
          <a:lstStyle>
            <a:lvl1pPr lvl="0" marR="0" rtl="0" algn="l">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65" name="Google Shape;1965;p61"/>
          <p:cNvSpPr/>
          <p:nvPr>
            <p:ph idx="6" type="pic"/>
          </p:nvPr>
        </p:nvSpPr>
        <p:spPr>
          <a:xfrm>
            <a:off x="6336665" y="1026000"/>
            <a:ext cx="2457000" cy="1371600"/>
          </a:xfrm>
          <a:prstGeom prst="rect">
            <a:avLst/>
          </a:prstGeom>
          <a:solidFill>
            <a:schemeClr val="accent1">
              <a:alpha val="14900"/>
            </a:schemeClr>
          </a:solidFill>
          <a:ln>
            <a:noFill/>
          </a:ln>
        </p:spPr>
        <p:txBody>
          <a:bodyPr anchorCtr="0" anchor="t" bIns="0" lIns="0" spcFirstLastPara="1" rIns="0" wrap="square" tIns="0">
            <a:noAutofit/>
          </a:bodyPr>
          <a:lstStyle>
            <a:lvl1pPr lvl="0" marR="0" rtl="0" algn="l">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66" name="Google Shape;1966;p61"/>
          <p:cNvSpPr/>
          <p:nvPr>
            <p:ph idx="7" type="body"/>
          </p:nvPr>
        </p:nvSpPr>
        <p:spPr>
          <a:xfrm>
            <a:off x="351000" y="2743200"/>
            <a:ext cx="202500" cy="202500"/>
          </a:xfrm>
          <a:prstGeom prst="ellipse">
            <a:avLst/>
          </a:prstGeom>
          <a:solidFill>
            <a:schemeClr val="accent4"/>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chemeClr val="lt1"/>
              </a:buClr>
              <a:buSzPts val="900"/>
              <a:buFont typeface="Arial"/>
              <a:buNone/>
              <a:defRPr sz="900">
                <a:solidFill>
                  <a:schemeClr val="lt1"/>
                </a:solidFill>
              </a:defRPr>
            </a:lvl1pPr>
            <a:lvl2pPr indent="-228600" lvl="1" marL="914400" rtl="0" algn="l">
              <a:lnSpc>
                <a:spcPct val="127222"/>
              </a:lnSpc>
              <a:spcBef>
                <a:spcPts val="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67" name="Google Shape;1967;p61"/>
          <p:cNvSpPr/>
          <p:nvPr>
            <p:ph idx="8" type="body"/>
          </p:nvPr>
        </p:nvSpPr>
        <p:spPr>
          <a:xfrm>
            <a:off x="3343950" y="2743200"/>
            <a:ext cx="202500" cy="202500"/>
          </a:xfrm>
          <a:prstGeom prst="ellipse">
            <a:avLst/>
          </a:prstGeom>
          <a:solidFill>
            <a:schemeClr val="accent4"/>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chemeClr val="lt1"/>
              </a:buClr>
              <a:buSzPts val="900"/>
              <a:buFont typeface="Arial"/>
              <a:buNone/>
              <a:defRPr sz="900">
                <a:solidFill>
                  <a:schemeClr val="lt1"/>
                </a:solidFill>
              </a:defRPr>
            </a:lvl1pPr>
            <a:lvl2pPr indent="-228600" lvl="1" marL="914400" rtl="0" algn="l">
              <a:lnSpc>
                <a:spcPct val="127222"/>
              </a:lnSpc>
              <a:spcBef>
                <a:spcPts val="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68" name="Google Shape;1968;p61"/>
          <p:cNvSpPr/>
          <p:nvPr>
            <p:ph idx="9" type="body"/>
          </p:nvPr>
        </p:nvSpPr>
        <p:spPr>
          <a:xfrm>
            <a:off x="6336665" y="2743200"/>
            <a:ext cx="202500" cy="202500"/>
          </a:xfrm>
          <a:prstGeom prst="ellipse">
            <a:avLst/>
          </a:prstGeom>
          <a:solidFill>
            <a:schemeClr val="accent4"/>
          </a:solidFill>
          <a:ln>
            <a:noFill/>
          </a:ln>
        </p:spPr>
        <p:txBody>
          <a:bodyPr anchorCtr="0" anchor="ctr" bIns="0" lIns="0" spcFirstLastPara="1" rIns="0" wrap="square" tIns="0">
            <a:noAutofit/>
          </a:bodyPr>
          <a:lstStyle>
            <a:lvl1pPr indent="-228600" lvl="0" marL="457200" rtl="0" algn="ctr">
              <a:lnSpc>
                <a:spcPct val="100000"/>
              </a:lnSpc>
              <a:spcBef>
                <a:spcPts val="0"/>
              </a:spcBef>
              <a:spcAft>
                <a:spcPts val="0"/>
              </a:spcAft>
              <a:buClr>
                <a:schemeClr val="lt1"/>
              </a:buClr>
              <a:buSzPts val="900"/>
              <a:buFont typeface="Arial"/>
              <a:buNone/>
              <a:defRPr sz="900">
                <a:solidFill>
                  <a:schemeClr val="lt1"/>
                </a:solidFill>
              </a:defRPr>
            </a:lvl1pPr>
            <a:lvl2pPr indent="-228600" lvl="1" marL="914400" rtl="0" algn="l">
              <a:lnSpc>
                <a:spcPct val="127222"/>
              </a:lnSpc>
              <a:spcBef>
                <a:spcPts val="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v3">
  <p:cSld name="Stats v3">
    <p:spTree>
      <p:nvGrpSpPr>
        <p:cNvPr id="1969" name="Shape 1969"/>
        <p:cNvGrpSpPr/>
        <p:nvPr/>
      </p:nvGrpSpPr>
      <p:grpSpPr>
        <a:xfrm>
          <a:off x="0" y="0"/>
          <a:ext cx="0" cy="0"/>
          <a:chOff x="0" y="0"/>
          <a:chExt cx="0" cy="0"/>
        </a:xfrm>
      </p:grpSpPr>
      <p:sp>
        <p:nvSpPr>
          <p:cNvPr id="1970" name="Google Shape;1970;p62"/>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71" name="Google Shape;1971;p62"/>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72" name="Google Shape;1972;p62"/>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spcBef>
                <a:spcPts val="0"/>
              </a:spcBef>
              <a:buNone/>
              <a:defRPr sz="600">
                <a:solidFill>
                  <a:srgbClr val="FFFFFF"/>
                </a:solidFill>
                <a:latin typeface="Arial"/>
                <a:ea typeface="Arial"/>
                <a:cs typeface="Arial"/>
                <a:sym typeface="Arial"/>
              </a:defRPr>
            </a:lvl1pPr>
            <a:lvl2pPr indent="0" lvl="1" marL="0" rtl="0" algn="r">
              <a:spcBef>
                <a:spcPts val="0"/>
              </a:spcBef>
              <a:buNone/>
              <a:defRPr sz="600">
                <a:solidFill>
                  <a:srgbClr val="FFFFFF"/>
                </a:solidFill>
                <a:latin typeface="Arial"/>
                <a:ea typeface="Arial"/>
                <a:cs typeface="Arial"/>
                <a:sym typeface="Arial"/>
              </a:defRPr>
            </a:lvl2pPr>
            <a:lvl3pPr indent="0" lvl="2" marL="0" rtl="0" algn="r">
              <a:spcBef>
                <a:spcPts val="0"/>
              </a:spcBef>
              <a:buNone/>
              <a:defRPr sz="600">
                <a:solidFill>
                  <a:srgbClr val="FFFFFF"/>
                </a:solidFill>
                <a:latin typeface="Arial"/>
                <a:ea typeface="Arial"/>
                <a:cs typeface="Arial"/>
                <a:sym typeface="Arial"/>
              </a:defRPr>
            </a:lvl3pPr>
            <a:lvl4pPr indent="0" lvl="3" marL="0" rtl="0" algn="r">
              <a:spcBef>
                <a:spcPts val="0"/>
              </a:spcBef>
              <a:buNone/>
              <a:defRPr sz="600">
                <a:solidFill>
                  <a:srgbClr val="FFFFFF"/>
                </a:solidFill>
                <a:latin typeface="Arial"/>
                <a:ea typeface="Arial"/>
                <a:cs typeface="Arial"/>
                <a:sym typeface="Arial"/>
              </a:defRPr>
            </a:lvl4pPr>
            <a:lvl5pPr indent="0" lvl="4" marL="0" rtl="0" algn="r">
              <a:spcBef>
                <a:spcPts val="0"/>
              </a:spcBef>
              <a:buNone/>
              <a:defRPr sz="600">
                <a:solidFill>
                  <a:srgbClr val="FFFFFF"/>
                </a:solidFill>
                <a:latin typeface="Arial"/>
                <a:ea typeface="Arial"/>
                <a:cs typeface="Arial"/>
                <a:sym typeface="Arial"/>
              </a:defRPr>
            </a:lvl5pPr>
            <a:lvl6pPr indent="0" lvl="5" marL="0" rtl="0" algn="r">
              <a:spcBef>
                <a:spcPts val="0"/>
              </a:spcBef>
              <a:buNone/>
              <a:defRPr sz="600">
                <a:solidFill>
                  <a:srgbClr val="FFFFFF"/>
                </a:solidFill>
                <a:latin typeface="Arial"/>
                <a:ea typeface="Arial"/>
                <a:cs typeface="Arial"/>
                <a:sym typeface="Arial"/>
              </a:defRPr>
            </a:lvl6pPr>
            <a:lvl7pPr indent="0" lvl="6" marL="0" rtl="0" algn="r">
              <a:spcBef>
                <a:spcPts val="0"/>
              </a:spcBef>
              <a:buNone/>
              <a:defRPr sz="600">
                <a:solidFill>
                  <a:srgbClr val="FFFFFF"/>
                </a:solidFill>
                <a:latin typeface="Arial"/>
                <a:ea typeface="Arial"/>
                <a:cs typeface="Arial"/>
                <a:sym typeface="Arial"/>
              </a:defRPr>
            </a:lvl7pPr>
            <a:lvl8pPr indent="0" lvl="7" marL="0" rtl="0" algn="r">
              <a:spcBef>
                <a:spcPts val="0"/>
              </a:spcBef>
              <a:buNone/>
              <a:defRPr sz="600">
                <a:solidFill>
                  <a:srgbClr val="FFFFFF"/>
                </a:solidFill>
                <a:latin typeface="Arial"/>
                <a:ea typeface="Arial"/>
                <a:cs typeface="Arial"/>
                <a:sym typeface="Arial"/>
              </a:defRPr>
            </a:lvl8pPr>
            <a:lvl9pPr indent="0" lvl="8" marL="0" rtl="0" algn="r">
              <a:spcBef>
                <a:spcPts val="0"/>
              </a:spcBef>
              <a:buNone/>
              <a:defRPr sz="6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73" name="Google Shape;1973;p62"/>
          <p:cNvSpPr txBox="1"/>
          <p:nvPr>
            <p:ph idx="1" type="body"/>
          </p:nvPr>
        </p:nvSpPr>
        <p:spPr>
          <a:xfrm>
            <a:off x="351000" y="1015603"/>
            <a:ext cx="3159000" cy="36159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2"/>
              </a:buClr>
              <a:buSzPts val="1500"/>
              <a:buFont typeface="Arial"/>
              <a:buNone/>
              <a:defRPr>
                <a:solidFill>
                  <a:schemeClr val="accent2"/>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124822"/>
              </a:lnSpc>
              <a:spcBef>
                <a:spcPts val="200"/>
              </a:spcBef>
              <a:spcAft>
                <a:spcPts val="0"/>
              </a:spcAft>
              <a:buClr>
                <a:schemeClr val="accent2"/>
              </a:buClr>
              <a:buSzPts val="1100"/>
              <a:buNone/>
              <a:defRPr>
                <a:solidFill>
                  <a:schemeClr val="accent2"/>
                </a:solidFill>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74" name="Google Shape;1974;p62"/>
          <p:cNvSpPr txBox="1"/>
          <p:nvPr>
            <p:ph idx="2" type="body"/>
          </p:nvPr>
        </p:nvSpPr>
        <p:spPr>
          <a:xfrm>
            <a:off x="6750000" y="1015603"/>
            <a:ext cx="1701000" cy="36159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3"/>
              </a:buClr>
              <a:buSzPts val="1500"/>
              <a:buFont typeface="Arial"/>
              <a:buNone/>
              <a:defRPr>
                <a:solidFill>
                  <a:schemeClr val="accent3"/>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75" name="Google Shape;1975;p62"/>
          <p:cNvSpPr txBox="1"/>
          <p:nvPr>
            <p:ph idx="3" type="body"/>
          </p:nvPr>
        </p:nvSpPr>
        <p:spPr>
          <a:xfrm>
            <a:off x="4863686" y="1015603"/>
            <a:ext cx="1701000" cy="3615900"/>
          </a:xfrm>
          <a:prstGeom prst="rect">
            <a:avLst/>
          </a:prstGeom>
          <a:no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4"/>
              </a:buClr>
              <a:buSzPts val="1500"/>
              <a:buFont typeface="Arial"/>
              <a:buNone/>
              <a:defRPr>
                <a:solidFill>
                  <a:schemeClr val="accent4"/>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976" name="Shape 1976"/>
        <p:cNvGrpSpPr/>
        <p:nvPr/>
      </p:nvGrpSpPr>
      <p:grpSpPr>
        <a:xfrm>
          <a:off x="0" y="0"/>
          <a:ext cx="0" cy="0"/>
          <a:chOff x="0" y="0"/>
          <a:chExt cx="0" cy="0"/>
        </a:xfrm>
      </p:grpSpPr>
      <p:sp>
        <p:nvSpPr>
          <p:cNvPr id="1977" name="Google Shape;1977;p63"/>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78" name="Google Shape;1978;p63"/>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79" name="Google Shape;1979;p63"/>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80" name="Google Shape;1980;p63"/>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lnSpc>
                <a:spcPct val="121250"/>
              </a:lnSpc>
              <a:spcBef>
                <a:spcPts val="0"/>
              </a:spcBef>
              <a:buNone/>
              <a:defRPr>
                <a:solidFill>
                  <a:srgbClr val="FFFFFF"/>
                </a:solidFill>
              </a:defRPr>
            </a:lvl1pPr>
            <a:lvl2pPr indent="0" lvl="1" marL="0" rtl="0" algn="r">
              <a:lnSpc>
                <a:spcPct val="121250"/>
              </a:lnSpc>
              <a:spcBef>
                <a:spcPts val="0"/>
              </a:spcBef>
              <a:buNone/>
              <a:defRPr>
                <a:solidFill>
                  <a:srgbClr val="FFFFFF"/>
                </a:solidFill>
              </a:defRPr>
            </a:lvl2pPr>
            <a:lvl3pPr indent="0" lvl="2" marL="0" rtl="0" algn="r">
              <a:lnSpc>
                <a:spcPct val="121250"/>
              </a:lnSpc>
              <a:spcBef>
                <a:spcPts val="0"/>
              </a:spcBef>
              <a:buNone/>
              <a:defRPr>
                <a:solidFill>
                  <a:srgbClr val="FFFFFF"/>
                </a:solidFill>
              </a:defRPr>
            </a:lvl3pPr>
            <a:lvl4pPr indent="0" lvl="3" marL="0" rtl="0" algn="r">
              <a:lnSpc>
                <a:spcPct val="121250"/>
              </a:lnSpc>
              <a:spcBef>
                <a:spcPts val="0"/>
              </a:spcBef>
              <a:buNone/>
              <a:defRPr>
                <a:solidFill>
                  <a:srgbClr val="FFFFFF"/>
                </a:solidFill>
              </a:defRPr>
            </a:lvl4pPr>
            <a:lvl5pPr indent="0" lvl="4" marL="0" rtl="0" algn="r">
              <a:lnSpc>
                <a:spcPct val="121250"/>
              </a:lnSpc>
              <a:spcBef>
                <a:spcPts val="0"/>
              </a:spcBef>
              <a:buNone/>
              <a:defRPr>
                <a:solidFill>
                  <a:srgbClr val="FFFFFF"/>
                </a:solidFill>
              </a:defRPr>
            </a:lvl5pPr>
            <a:lvl6pPr indent="0" lvl="5" marL="0" rtl="0" algn="r">
              <a:lnSpc>
                <a:spcPct val="121250"/>
              </a:lnSpc>
              <a:spcBef>
                <a:spcPts val="0"/>
              </a:spcBef>
              <a:buNone/>
              <a:defRPr>
                <a:solidFill>
                  <a:srgbClr val="FFFFFF"/>
                </a:solidFill>
              </a:defRPr>
            </a:lvl6pPr>
            <a:lvl7pPr indent="0" lvl="6" marL="0" rtl="0" algn="r">
              <a:lnSpc>
                <a:spcPct val="121250"/>
              </a:lnSpc>
              <a:spcBef>
                <a:spcPts val="0"/>
              </a:spcBef>
              <a:buNone/>
              <a:defRPr>
                <a:solidFill>
                  <a:srgbClr val="FFFFFF"/>
                </a:solidFill>
              </a:defRPr>
            </a:lvl7pPr>
            <a:lvl8pPr indent="0" lvl="7" marL="0" rtl="0" algn="r">
              <a:lnSpc>
                <a:spcPct val="121250"/>
              </a:lnSpc>
              <a:spcBef>
                <a:spcPts val="0"/>
              </a:spcBef>
              <a:buNone/>
              <a:defRPr>
                <a:solidFill>
                  <a:srgbClr val="FFFFFF"/>
                </a:solidFill>
              </a:defRPr>
            </a:lvl8pPr>
            <a:lvl9pPr indent="0" lvl="8" marL="0" rtl="0" algn="r">
              <a:lnSpc>
                <a:spcPct val="121250"/>
              </a:lnSpc>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pic>
        <p:nvPicPr>
          <p:cNvPr id="1981" name="Google Shape;1981;p63"/>
          <p:cNvPicPr preferRelativeResize="0"/>
          <p:nvPr/>
        </p:nvPicPr>
        <p:blipFill rotWithShape="1">
          <a:blip r:embed="rId2">
            <a:alphaModFix/>
          </a:blip>
          <a:srcRect b="0" l="0" r="0" t="0"/>
          <a:stretch/>
        </p:blipFill>
        <p:spPr>
          <a:xfrm>
            <a:off x="351000" y="2430000"/>
            <a:ext cx="8429625" cy="342900"/>
          </a:xfrm>
          <a:prstGeom prst="rect">
            <a:avLst/>
          </a:prstGeom>
          <a:noFill/>
          <a:ln>
            <a:noFill/>
          </a:ln>
        </p:spPr>
      </p:pic>
      <p:sp>
        <p:nvSpPr>
          <p:cNvPr id="1982" name="Google Shape;1982;p63"/>
          <p:cNvSpPr/>
          <p:nvPr>
            <p:ph idx="2" type="media"/>
          </p:nvPr>
        </p:nvSpPr>
        <p:spPr>
          <a:xfrm>
            <a:off x="1620000" y="1053000"/>
            <a:ext cx="5400" cy="1377000"/>
          </a:xfrm>
          <a:prstGeom prst="rect">
            <a:avLst/>
          </a:prstGeom>
          <a:solidFill>
            <a:schemeClr val="dk2"/>
          </a:solidFill>
          <a:ln>
            <a:noFill/>
          </a:ln>
        </p:spPr>
        <p:txBody>
          <a:bodyPr anchorCtr="0" anchor="t" bIns="0" lIns="0" spcFirstLastPara="1" rIns="0" wrap="square" tIns="0">
            <a:noAutofit/>
          </a:bodyPr>
          <a:lstStyle>
            <a:lvl1pPr lvl="0" marR="0" rtl="0" algn="l">
              <a:lnSpc>
                <a:spcPct val="2290000"/>
              </a:lnSpc>
              <a:spcBef>
                <a:spcPts val="0"/>
              </a:spcBef>
              <a:spcAft>
                <a:spcPts val="0"/>
              </a:spcAft>
              <a:buClr>
                <a:schemeClr val="dk2"/>
              </a:buClr>
              <a:buSzPts val="100"/>
              <a:buFont typeface="Arial"/>
              <a:buNone/>
              <a:defRPr b="0" i="0" sz="100" u="none" cap="none" strike="noStrike">
                <a:solidFill>
                  <a:schemeClr val="dk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83" name="Google Shape;1983;p63"/>
          <p:cNvSpPr/>
          <p:nvPr>
            <p:ph idx="3" type="media"/>
          </p:nvPr>
        </p:nvSpPr>
        <p:spPr>
          <a:xfrm>
            <a:off x="3375000" y="1053000"/>
            <a:ext cx="5400" cy="1377000"/>
          </a:xfrm>
          <a:prstGeom prst="rect">
            <a:avLst/>
          </a:prstGeom>
          <a:solidFill>
            <a:schemeClr val="dk2"/>
          </a:solidFill>
          <a:ln>
            <a:noFill/>
          </a:ln>
        </p:spPr>
        <p:txBody>
          <a:bodyPr anchorCtr="0" anchor="t" bIns="0" lIns="0" spcFirstLastPara="1" rIns="0" wrap="square" tIns="0">
            <a:noAutofit/>
          </a:bodyPr>
          <a:lstStyle>
            <a:lvl1pPr lvl="0" marR="0" rtl="0" algn="l">
              <a:lnSpc>
                <a:spcPct val="2290000"/>
              </a:lnSpc>
              <a:spcBef>
                <a:spcPts val="0"/>
              </a:spcBef>
              <a:spcAft>
                <a:spcPts val="0"/>
              </a:spcAft>
              <a:buClr>
                <a:schemeClr val="dk2"/>
              </a:buClr>
              <a:buSzPts val="100"/>
              <a:buFont typeface="Arial"/>
              <a:buNone/>
              <a:defRPr b="0" i="0" sz="100" u="none" cap="none" strike="noStrike">
                <a:solidFill>
                  <a:schemeClr val="dk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84" name="Google Shape;1984;p63"/>
          <p:cNvSpPr/>
          <p:nvPr>
            <p:ph idx="4" type="media"/>
          </p:nvPr>
        </p:nvSpPr>
        <p:spPr>
          <a:xfrm>
            <a:off x="5130000" y="1053000"/>
            <a:ext cx="5400" cy="1377000"/>
          </a:xfrm>
          <a:prstGeom prst="rect">
            <a:avLst/>
          </a:prstGeom>
          <a:solidFill>
            <a:schemeClr val="dk2"/>
          </a:solidFill>
          <a:ln>
            <a:noFill/>
          </a:ln>
        </p:spPr>
        <p:txBody>
          <a:bodyPr anchorCtr="0" anchor="t" bIns="0" lIns="0" spcFirstLastPara="1" rIns="0" wrap="square" tIns="0">
            <a:noAutofit/>
          </a:bodyPr>
          <a:lstStyle>
            <a:lvl1pPr lvl="0" marR="0" rtl="0" algn="l">
              <a:lnSpc>
                <a:spcPct val="2290000"/>
              </a:lnSpc>
              <a:spcBef>
                <a:spcPts val="0"/>
              </a:spcBef>
              <a:spcAft>
                <a:spcPts val="0"/>
              </a:spcAft>
              <a:buClr>
                <a:schemeClr val="dk2"/>
              </a:buClr>
              <a:buSzPts val="100"/>
              <a:buFont typeface="Arial"/>
              <a:buNone/>
              <a:defRPr b="0" i="0" sz="100" u="none" cap="none" strike="noStrike">
                <a:solidFill>
                  <a:schemeClr val="dk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85" name="Google Shape;1985;p63"/>
          <p:cNvSpPr/>
          <p:nvPr>
            <p:ph idx="5" type="media"/>
          </p:nvPr>
        </p:nvSpPr>
        <p:spPr>
          <a:xfrm>
            <a:off x="6885000" y="1053000"/>
            <a:ext cx="5400" cy="1377000"/>
          </a:xfrm>
          <a:prstGeom prst="rect">
            <a:avLst/>
          </a:prstGeom>
          <a:solidFill>
            <a:schemeClr val="dk2"/>
          </a:solidFill>
          <a:ln>
            <a:noFill/>
          </a:ln>
        </p:spPr>
        <p:txBody>
          <a:bodyPr anchorCtr="0" anchor="t" bIns="0" lIns="0" spcFirstLastPara="1" rIns="0" wrap="square" tIns="0">
            <a:noAutofit/>
          </a:bodyPr>
          <a:lstStyle>
            <a:lvl1pPr lvl="0" marR="0" rtl="0" algn="l">
              <a:lnSpc>
                <a:spcPct val="2290000"/>
              </a:lnSpc>
              <a:spcBef>
                <a:spcPts val="0"/>
              </a:spcBef>
              <a:spcAft>
                <a:spcPts val="0"/>
              </a:spcAft>
              <a:buClr>
                <a:schemeClr val="dk2"/>
              </a:buClr>
              <a:buSzPts val="100"/>
              <a:buFont typeface="Arial"/>
              <a:buNone/>
              <a:defRPr b="0" i="0" sz="100" u="none" cap="none" strike="noStrike">
                <a:solidFill>
                  <a:schemeClr val="dk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86" name="Google Shape;1986;p63"/>
          <p:cNvSpPr/>
          <p:nvPr>
            <p:ph idx="6" type="media"/>
          </p:nvPr>
        </p:nvSpPr>
        <p:spPr>
          <a:xfrm>
            <a:off x="945000" y="2772900"/>
            <a:ext cx="5400" cy="1377000"/>
          </a:xfrm>
          <a:prstGeom prst="rect">
            <a:avLst/>
          </a:prstGeom>
          <a:solidFill>
            <a:schemeClr val="dk2"/>
          </a:solidFill>
          <a:ln>
            <a:noFill/>
          </a:ln>
        </p:spPr>
        <p:txBody>
          <a:bodyPr anchorCtr="0" anchor="t" bIns="0" lIns="0" spcFirstLastPara="1" rIns="0" wrap="square" tIns="0">
            <a:noAutofit/>
          </a:bodyPr>
          <a:lstStyle>
            <a:lvl1pPr lvl="0" marR="0" rtl="0" algn="l">
              <a:lnSpc>
                <a:spcPct val="2290000"/>
              </a:lnSpc>
              <a:spcBef>
                <a:spcPts val="0"/>
              </a:spcBef>
              <a:spcAft>
                <a:spcPts val="0"/>
              </a:spcAft>
              <a:buClr>
                <a:schemeClr val="dk2"/>
              </a:buClr>
              <a:buSzPts val="100"/>
              <a:buFont typeface="Arial"/>
              <a:buNone/>
              <a:defRPr b="0" i="0" sz="100" u="none" cap="none" strike="noStrike">
                <a:solidFill>
                  <a:schemeClr val="dk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87" name="Google Shape;1987;p63"/>
          <p:cNvSpPr/>
          <p:nvPr>
            <p:ph idx="7" type="media"/>
          </p:nvPr>
        </p:nvSpPr>
        <p:spPr>
          <a:xfrm>
            <a:off x="2700000" y="2772900"/>
            <a:ext cx="5400" cy="1377000"/>
          </a:xfrm>
          <a:prstGeom prst="rect">
            <a:avLst/>
          </a:prstGeom>
          <a:solidFill>
            <a:schemeClr val="dk2"/>
          </a:solidFill>
          <a:ln>
            <a:noFill/>
          </a:ln>
        </p:spPr>
        <p:txBody>
          <a:bodyPr anchorCtr="0" anchor="t" bIns="0" lIns="0" spcFirstLastPara="1" rIns="0" wrap="square" tIns="0">
            <a:noAutofit/>
          </a:bodyPr>
          <a:lstStyle>
            <a:lvl1pPr lvl="0" marR="0" rtl="0" algn="l">
              <a:lnSpc>
                <a:spcPct val="2290000"/>
              </a:lnSpc>
              <a:spcBef>
                <a:spcPts val="0"/>
              </a:spcBef>
              <a:spcAft>
                <a:spcPts val="0"/>
              </a:spcAft>
              <a:buClr>
                <a:schemeClr val="dk2"/>
              </a:buClr>
              <a:buSzPts val="100"/>
              <a:buFont typeface="Arial"/>
              <a:buNone/>
              <a:defRPr b="0" i="0" sz="100" u="none" cap="none" strike="noStrike">
                <a:solidFill>
                  <a:schemeClr val="dk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88" name="Google Shape;1988;p63"/>
          <p:cNvSpPr/>
          <p:nvPr>
            <p:ph idx="8" type="media"/>
          </p:nvPr>
        </p:nvSpPr>
        <p:spPr>
          <a:xfrm>
            <a:off x="4455000" y="2772900"/>
            <a:ext cx="5400" cy="1377000"/>
          </a:xfrm>
          <a:prstGeom prst="rect">
            <a:avLst/>
          </a:prstGeom>
          <a:solidFill>
            <a:schemeClr val="dk2"/>
          </a:solidFill>
          <a:ln>
            <a:noFill/>
          </a:ln>
        </p:spPr>
        <p:txBody>
          <a:bodyPr anchorCtr="0" anchor="t" bIns="0" lIns="0" spcFirstLastPara="1" rIns="0" wrap="square" tIns="0">
            <a:noAutofit/>
          </a:bodyPr>
          <a:lstStyle>
            <a:lvl1pPr lvl="0" marR="0" rtl="0" algn="l">
              <a:lnSpc>
                <a:spcPct val="2290000"/>
              </a:lnSpc>
              <a:spcBef>
                <a:spcPts val="0"/>
              </a:spcBef>
              <a:spcAft>
                <a:spcPts val="0"/>
              </a:spcAft>
              <a:buClr>
                <a:schemeClr val="dk2"/>
              </a:buClr>
              <a:buSzPts val="100"/>
              <a:buFont typeface="Arial"/>
              <a:buNone/>
              <a:defRPr b="0" i="0" sz="100" u="none" cap="none" strike="noStrike">
                <a:solidFill>
                  <a:schemeClr val="dk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89" name="Google Shape;1989;p63"/>
          <p:cNvSpPr/>
          <p:nvPr>
            <p:ph idx="9" type="media"/>
          </p:nvPr>
        </p:nvSpPr>
        <p:spPr>
          <a:xfrm>
            <a:off x="6210000" y="2772900"/>
            <a:ext cx="5400" cy="1377000"/>
          </a:xfrm>
          <a:prstGeom prst="rect">
            <a:avLst/>
          </a:prstGeom>
          <a:solidFill>
            <a:schemeClr val="dk2"/>
          </a:solidFill>
          <a:ln>
            <a:noFill/>
          </a:ln>
        </p:spPr>
        <p:txBody>
          <a:bodyPr anchorCtr="0" anchor="t" bIns="0" lIns="0" spcFirstLastPara="1" rIns="0" wrap="square" tIns="0">
            <a:noAutofit/>
          </a:bodyPr>
          <a:lstStyle>
            <a:lvl1pPr lvl="0" marR="0" rtl="0" algn="l">
              <a:lnSpc>
                <a:spcPct val="2290000"/>
              </a:lnSpc>
              <a:spcBef>
                <a:spcPts val="0"/>
              </a:spcBef>
              <a:spcAft>
                <a:spcPts val="0"/>
              </a:spcAft>
              <a:buClr>
                <a:schemeClr val="dk2"/>
              </a:buClr>
              <a:buSzPts val="100"/>
              <a:buFont typeface="Arial"/>
              <a:buNone/>
              <a:defRPr b="0" i="0" sz="100" u="none" cap="none" strike="noStrike">
                <a:solidFill>
                  <a:schemeClr val="dk2"/>
                </a:solidFill>
                <a:latin typeface="Arial"/>
                <a:ea typeface="Arial"/>
                <a:cs typeface="Arial"/>
                <a:sym typeface="Arial"/>
              </a:defRPr>
            </a:lvl1pPr>
            <a:lvl2pPr lvl="1"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lvl="3"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lvl="4"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lvl="5"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990" name="Google Shape;1990;p63"/>
          <p:cNvSpPr txBox="1"/>
          <p:nvPr>
            <p:ph idx="1" type="body"/>
          </p:nvPr>
        </p:nvSpPr>
        <p:spPr>
          <a:xfrm>
            <a:off x="1782000" y="1620000"/>
            <a:ext cx="1350000" cy="540000"/>
          </a:xfrm>
          <a:prstGeom prst="rect">
            <a:avLst/>
          </a:prstGeom>
          <a:noFill/>
          <a:ln>
            <a:noFill/>
          </a:ln>
        </p:spPr>
        <p:txBody>
          <a:bodyPr anchorCtr="0" anchor="t" bIns="0" lIns="0" spcFirstLastPara="1" rIns="0" wrap="square" tIns="0">
            <a:noAutofit/>
          </a:bodyPr>
          <a:lstStyle>
            <a:lvl1pPr indent="-228600" lvl="0" marL="457200" rtl="0" algn="l">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l">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91" name="Google Shape;1991;p63"/>
          <p:cNvSpPr txBox="1"/>
          <p:nvPr>
            <p:ph idx="13" type="body"/>
          </p:nvPr>
        </p:nvSpPr>
        <p:spPr>
          <a:xfrm>
            <a:off x="3537000" y="1620000"/>
            <a:ext cx="1350000" cy="540000"/>
          </a:xfrm>
          <a:prstGeom prst="rect">
            <a:avLst/>
          </a:prstGeom>
          <a:noFill/>
          <a:ln>
            <a:noFill/>
          </a:ln>
        </p:spPr>
        <p:txBody>
          <a:bodyPr anchorCtr="0" anchor="t" bIns="0" lIns="0" spcFirstLastPara="1" rIns="0" wrap="square" tIns="0">
            <a:noAutofit/>
          </a:bodyPr>
          <a:lstStyle>
            <a:lvl1pPr indent="-228600" lvl="0" marL="457200" rtl="0" algn="l">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l">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92" name="Google Shape;1992;p63"/>
          <p:cNvSpPr txBox="1"/>
          <p:nvPr>
            <p:ph idx="14" type="body"/>
          </p:nvPr>
        </p:nvSpPr>
        <p:spPr>
          <a:xfrm>
            <a:off x="5292000" y="1620000"/>
            <a:ext cx="1350000" cy="540000"/>
          </a:xfrm>
          <a:prstGeom prst="rect">
            <a:avLst/>
          </a:prstGeom>
          <a:noFill/>
          <a:ln>
            <a:noFill/>
          </a:ln>
        </p:spPr>
        <p:txBody>
          <a:bodyPr anchorCtr="0" anchor="t" bIns="0" lIns="0" spcFirstLastPara="1" rIns="0" wrap="square" tIns="0">
            <a:noAutofit/>
          </a:bodyPr>
          <a:lstStyle>
            <a:lvl1pPr indent="-228600" lvl="0" marL="457200" rtl="0" algn="l">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l">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93" name="Google Shape;1993;p63"/>
          <p:cNvSpPr txBox="1"/>
          <p:nvPr>
            <p:ph idx="15" type="body"/>
          </p:nvPr>
        </p:nvSpPr>
        <p:spPr>
          <a:xfrm>
            <a:off x="7047000" y="1620000"/>
            <a:ext cx="1350000" cy="540000"/>
          </a:xfrm>
          <a:prstGeom prst="rect">
            <a:avLst/>
          </a:prstGeom>
          <a:noFill/>
          <a:ln>
            <a:noFill/>
          </a:ln>
        </p:spPr>
        <p:txBody>
          <a:bodyPr anchorCtr="0" anchor="t" bIns="0" lIns="0" spcFirstLastPara="1" rIns="0" wrap="square" tIns="0">
            <a:noAutofit/>
          </a:bodyPr>
          <a:lstStyle>
            <a:lvl1pPr indent="-228600" lvl="0" marL="457200" rtl="0" algn="l">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l">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94" name="Google Shape;1994;p63"/>
          <p:cNvSpPr txBox="1"/>
          <p:nvPr>
            <p:ph idx="16" type="body"/>
          </p:nvPr>
        </p:nvSpPr>
        <p:spPr>
          <a:xfrm>
            <a:off x="1107000" y="3618000"/>
            <a:ext cx="1350000" cy="540000"/>
          </a:xfrm>
          <a:prstGeom prst="rect">
            <a:avLst/>
          </a:prstGeom>
          <a:noFill/>
          <a:ln>
            <a:noFill/>
          </a:ln>
        </p:spPr>
        <p:txBody>
          <a:bodyPr anchorCtr="0" anchor="t" bIns="0" lIns="0" spcFirstLastPara="1" rIns="0" wrap="square" tIns="0">
            <a:noAutofit/>
          </a:bodyPr>
          <a:lstStyle>
            <a:lvl1pPr indent="-228600" lvl="0" marL="457200" rtl="0" algn="l">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l">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95" name="Google Shape;1995;p63"/>
          <p:cNvSpPr txBox="1"/>
          <p:nvPr>
            <p:ph idx="17" type="body"/>
          </p:nvPr>
        </p:nvSpPr>
        <p:spPr>
          <a:xfrm>
            <a:off x="2862000" y="3618000"/>
            <a:ext cx="1350000" cy="540000"/>
          </a:xfrm>
          <a:prstGeom prst="rect">
            <a:avLst/>
          </a:prstGeom>
          <a:noFill/>
          <a:ln>
            <a:noFill/>
          </a:ln>
        </p:spPr>
        <p:txBody>
          <a:bodyPr anchorCtr="0" anchor="t" bIns="0" lIns="0" spcFirstLastPara="1" rIns="0" wrap="square" tIns="0">
            <a:noAutofit/>
          </a:bodyPr>
          <a:lstStyle>
            <a:lvl1pPr indent="-228600" lvl="0" marL="457200" rtl="0" algn="l">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l">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96" name="Google Shape;1996;p63"/>
          <p:cNvSpPr txBox="1"/>
          <p:nvPr>
            <p:ph idx="18" type="body"/>
          </p:nvPr>
        </p:nvSpPr>
        <p:spPr>
          <a:xfrm>
            <a:off x="4617000" y="3618000"/>
            <a:ext cx="1350000" cy="540000"/>
          </a:xfrm>
          <a:prstGeom prst="rect">
            <a:avLst/>
          </a:prstGeom>
          <a:noFill/>
          <a:ln>
            <a:noFill/>
          </a:ln>
        </p:spPr>
        <p:txBody>
          <a:bodyPr anchorCtr="0" anchor="t" bIns="0" lIns="0" spcFirstLastPara="1" rIns="0" wrap="square" tIns="0">
            <a:noAutofit/>
          </a:bodyPr>
          <a:lstStyle>
            <a:lvl1pPr indent="-228600" lvl="0" marL="457200" rtl="0" algn="l">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l">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1997" name="Google Shape;1997;p63"/>
          <p:cNvSpPr txBox="1"/>
          <p:nvPr>
            <p:ph idx="19" type="body"/>
          </p:nvPr>
        </p:nvSpPr>
        <p:spPr>
          <a:xfrm>
            <a:off x="6372000" y="3618000"/>
            <a:ext cx="1350000" cy="540000"/>
          </a:xfrm>
          <a:prstGeom prst="rect">
            <a:avLst/>
          </a:prstGeom>
          <a:noFill/>
          <a:ln>
            <a:noFill/>
          </a:ln>
        </p:spPr>
        <p:txBody>
          <a:bodyPr anchorCtr="0" anchor="t" bIns="0" lIns="0" spcFirstLastPara="1" rIns="0" wrap="square" tIns="0">
            <a:noAutofit/>
          </a:bodyPr>
          <a:lstStyle>
            <a:lvl1pPr indent="-228600" lvl="0" marL="457200" rtl="0" algn="l">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l">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n circles">
  <p:cSld name="Text in circles">
    <p:spTree>
      <p:nvGrpSpPr>
        <p:cNvPr id="1998" name="Shape 1998"/>
        <p:cNvGrpSpPr/>
        <p:nvPr/>
      </p:nvGrpSpPr>
      <p:grpSpPr>
        <a:xfrm>
          <a:off x="0" y="0"/>
          <a:ext cx="0" cy="0"/>
          <a:chOff x="0" y="0"/>
          <a:chExt cx="0" cy="0"/>
        </a:xfrm>
      </p:grpSpPr>
      <p:sp>
        <p:nvSpPr>
          <p:cNvPr id="1999" name="Google Shape;1999;p64"/>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00" name="Google Shape;2000;p64"/>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01" name="Google Shape;2001;p64"/>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02" name="Google Shape;2002;p64"/>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lnSpc>
                <a:spcPct val="121250"/>
              </a:lnSpc>
              <a:spcBef>
                <a:spcPts val="0"/>
              </a:spcBef>
              <a:buNone/>
              <a:defRPr>
                <a:solidFill>
                  <a:srgbClr val="FFFFFF"/>
                </a:solidFill>
              </a:defRPr>
            </a:lvl1pPr>
            <a:lvl2pPr indent="0" lvl="1" marL="0" rtl="0" algn="r">
              <a:lnSpc>
                <a:spcPct val="121250"/>
              </a:lnSpc>
              <a:spcBef>
                <a:spcPts val="0"/>
              </a:spcBef>
              <a:buNone/>
              <a:defRPr>
                <a:solidFill>
                  <a:srgbClr val="FFFFFF"/>
                </a:solidFill>
              </a:defRPr>
            </a:lvl2pPr>
            <a:lvl3pPr indent="0" lvl="2" marL="0" rtl="0" algn="r">
              <a:lnSpc>
                <a:spcPct val="121250"/>
              </a:lnSpc>
              <a:spcBef>
                <a:spcPts val="0"/>
              </a:spcBef>
              <a:buNone/>
              <a:defRPr>
                <a:solidFill>
                  <a:srgbClr val="FFFFFF"/>
                </a:solidFill>
              </a:defRPr>
            </a:lvl3pPr>
            <a:lvl4pPr indent="0" lvl="3" marL="0" rtl="0" algn="r">
              <a:lnSpc>
                <a:spcPct val="121250"/>
              </a:lnSpc>
              <a:spcBef>
                <a:spcPts val="0"/>
              </a:spcBef>
              <a:buNone/>
              <a:defRPr>
                <a:solidFill>
                  <a:srgbClr val="FFFFFF"/>
                </a:solidFill>
              </a:defRPr>
            </a:lvl4pPr>
            <a:lvl5pPr indent="0" lvl="4" marL="0" rtl="0" algn="r">
              <a:lnSpc>
                <a:spcPct val="121250"/>
              </a:lnSpc>
              <a:spcBef>
                <a:spcPts val="0"/>
              </a:spcBef>
              <a:buNone/>
              <a:defRPr>
                <a:solidFill>
                  <a:srgbClr val="FFFFFF"/>
                </a:solidFill>
              </a:defRPr>
            </a:lvl5pPr>
            <a:lvl6pPr indent="0" lvl="5" marL="0" rtl="0" algn="r">
              <a:lnSpc>
                <a:spcPct val="121250"/>
              </a:lnSpc>
              <a:spcBef>
                <a:spcPts val="0"/>
              </a:spcBef>
              <a:buNone/>
              <a:defRPr>
                <a:solidFill>
                  <a:srgbClr val="FFFFFF"/>
                </a:solidFill>
              </a:defRPr>
            </a:lvl6pPr>
            <a:lvl7pPr indent="0" lvl="6" marL="0" rtl="0" algn="r">
              <a:lnSpc>
                <a:spcPct val="121250"/>
              </a:lnSpc>
              <a:spcBef>
                <a:spcPts val="0"/>
              </a:spcBef>
              <a:buNone/>
              <a:defRPr>
                <a:solidFill>
                  <a:srgbClr val="FFFFFF"/>
                </a:solidFill>
              </a:defRPr>
            </a:lvl7pPr>
            <a:lvl8pPr indent="0" lvl="7" marL="0" rtl="0" algn="r">
              <a:lnSpc>
                <a:spcPct val="121250"/>
              </a:lnSpc>
              <a:spcBef>
                <a:spcPts val="0"/>
              </a:spcBef>
              <a:buNone/>
              <a:defRPr>
                <a:solidFill>
                  <a:srgbClr val="FFFFFF"/>
                </a:solidFill>
              </a:defRPr>
            </a:lvl8pPr>
            <a:lvl9pPr indent="0" lvl="8" marL="0" rtl="0" algn="r">
              <a:lnSpc>
                <a:spcPct val="121250"/>
              </a:lnSpc>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003" name="Google Shape;2003;p64"/>
          <p:cNvSpPr/>
          <p:nvPr>
            <p:ph idx="1" type="body"/>
          </p:nvPr>
        </p:nvSpPr>
        <p:spPr>
          <a:xfrm>
            <a:off x="1053000" y="783000"/>
            <a:ext cx="2025000" cy="2025000"/>
          </a:xfrm>
          <a:prstGeom prst="ellipse">
            <a:avLst/>
          </a:prstGeom>
          <a:solidFill>
            <a:schemeClr val="accent1"/>
          </a:solidFill>
          <a:ln>
            <a:noFill/>
          </a:ln>
        </p:spPr>
        <p:txBody>
          <a:bodyPr anchorCtr="0" anchor="ctr" bIns="54000" lIns="0" spcFirstLastPara="1" rIns="0" wrap="square" tIns="0">
            <a:noAutofit/>
          </a:bodyPr>
          <a:lstStyle>
            <a:lvl1pPr indent="-228600" lvl="0" marL="457200" rtl="0" algn="ctr">
              <a:lnSpc>
                <a:spcPct val="112766"/>
              </a:lnSpc>
              <a:spcBef>
                <a:spcPts val="0"/>
              </a:spcBef>
              <a:spcAft>
                <a:spcPts val="0"/>
              </a:spcAft>
              <a:buClr>
                <a:schemeClr val="lt1"/>
              </a:buClr>
              <a:buSzPts val="1100"/>
              <a:buFont typeface="Arial"/>
              <a:buNone/>
              <a:defRPr sz="1100">
                <a:solidFill>
                  <a:schemeClr val="lt1"/>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04" name="Google Shape;2004;p64"/>
          <p:cNvSpPr/>
          <p:nvPr>
            <p:ph idx="2" type="body"/>
          </p:nvPr>
        </p:nvSpPr>
        <p:spPr>
          <a:xfrm>
            <a:off x="3559950" y="783000"/>
            <a:ext cx="2025000" cy="2025000"/>
          </a:xfrm>
          <a:prstGeom prst="ellipse">
            <a:avLst/>
          </a:prstGeom>
          <a:solidFill>
            <a:schemeClr val="accent4"/>
          </a:solidFill>
          <a:ln>
            <a:noFill/>
          </a:ln>
        </p:spPr>
        <p:txBody>
          <a:bodyPr anchorCtr="0" anchor="ctr" bIns="54000" lIns="0" spcFirstLastPara="1" rIns="0" wrap="square" tIns="0">
            <a:noAutofit/>
          </a:bodyPr>
          <a:lstStyle>
            <a:lvl1pPr indent="-228600" lvl="0" marL="457200" rtl="0" algn="ctr">
              <a:lnSpc>
                <a:spcPct val="112766"/>
              </a:lnSpc>
              <a:spcBef>
                <a:spcPts val="0"/>
              </a:spcBef>
              <a:spcAft>
                <a:spcPts val="0"/>
              </a:spcAft>
              <a:buClr>
                <a:schemeClr val="lt1"/>
              </a:buClr>
              <a:buSzPts val="1100"/>
              <a:buFont typeface="Arial"/>
              <a:buNone/>
              <a:defRPr sz="1100">
                <a:solidFill>
                  <a:schemeClr val="lt1"/>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05" name="Google Shape;2005;p64"/>
          <p:cNvSpPr/>
          <p:nvPr>
            <p:ph idx="3" type="body"/>
          </p:nvPr>
        </p:nvSpPr>
        <p:spPr>
          <a:xfrm>
            <a:off x="6066900" y="783000"/>
            <a:ext cx="2025000" cy="2025000"/>
          </a:xfrm>
          <a:prstGeom prst="ellipse">
            <a:avLst/>
          </a:prstGeom>
          <a:solidFill>
            <a:schemeClr val="accent5"/>
          </a:solidFill>
          <a:ln>
            <a:noFill/>
          </a:ln>
        </p:spPr>
        <p:txBody>
          <a:bodyPr anchorCtr="0" anchor="ctr" bIns="54000" lIns="0" spcFirstLastPara="1" rIns="0" wrap="square" tIns="0">
            <a:noAutofit/>
          </a:bodyPr>
          <a:lstStyle>
            <a:lvl1pPr indent="-228600" lvl="0" marL="457200" rtl="0" algn="ctr">
              <a:lnSpc>
                <a:spcPct val="112766"/>
              </a:lnSpc>
              <a:spcBef>
                <a:spcPts val="0"/>
              </a:spcBef>
              <a:spcAft>
                <a:spcPts val="0"/>
              </a:spcAft>
              <a:buClr>
                <a:schemeClr val="lt1"/>
              </a:buClr>
              <a:buSzPts val="1100"/>
              <a:buFont typeface="Arial"/>
              <a:buNone/>
              <a:defRPr sz="1100">
                <a:solidFill>
                  <a:schemeClr val="lt1"/>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06" name="Google Shape;2006;p64"/>
          <p:cNvSpPr/>
          <p:nvPr>
            <p:ph idx="4" type="body"/>
          </p:nvPr>
        </p:nvSpPr>
        <p:spPr>
          <a:xfrm>
            <a:off x="2306475" y="2700000"/>
            <a:ext cx="2025000" cy="2025000"/>
          </a:xfrm>
          <a:prstGeom prst="ellipse">
            <a:avLst/>
          </a:prstGeom>
          <a:solidFill>
            <a:schemeClr val="accent3"/>
          </a:solidFill>
          <a:ln>
            <a:noFill/>
          </a:ln>
        </p:spPr>
        <p:txBody>
          <a:bodyPr anchorCtr="0" anchor="ctr" bIns="54000" lIns="0" spcFirstLastPara="1" rIns="0" wrap="square" tIns="0">
            <a:noAutofit/>
          </a:bodyPr>
          <a:lstStyle>
            <a:lvl1pPr indent="-228600" lvl="0" marL="457200" rtl="0" algn="ctr">
              <a:lnSpc>
                <a:spcPct val="112766"/>
              </a:lnSpc>
              <a:spcBef>
                <a:spcPts val="0"/>
              </a:spcBef>
              <a:spcAft>
                <a:spcPts val="0"/>
              </a:spcAft>
              <a:buClr>
                <a:schemeClr val="lt1"/>
              </a:buClr>
              <a:buSzPts val="1100"/>
              <a:buFont typeface="Arial"/>
              <a:buNone/>
              <a:defRPr sz="1100">
                <a:solidFill>
                  <a:schemeClr val="lt1"/>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07" name="Google Shape;2007;p64"/>
          <p:cNvSpPr/>
          <p:nvPr>
            <p:ph idx="5" type="body"/>
          </p:nvPr>
        </p:nvSpPr>
        <p:spPr>
          <a:xfrm>
            <a:off x="4813425" y="2700000"/>
            <a:ext cx="2025000" cy="2025000"/>
          </a:xfrm>
          <a:prstGeom prst="ellipse">
            <a:avLst/>
          </a:prstGeom>
          <a:solidFill>
            <a:schemeClr val="accent6"/>
          </a:solidFill>
          <a:ln>
            <a:noFill/>
          </a:ln>
        </p:spPr>
        <p:txBody>
          <a:bodyPr anchorCtr="0" anchor="ctr" bIns="54000" lIns="0" spcFirstLastPara="1" rIns="0" wrap="square" tIns="0">
            <a:noAutofit/>
          </a:bodyPr>
          <a:lstStyle>
            <a:lvl1pPr indent="-228600" lvl="0" marL="457200" rtl="0" algn="ctr">
              <a:lnSpc>
                <a:spcPct val="112766"/>
              </a:lnSpc>
              <a:spcBef>
                <a:spcPts val="0"/>
              </a:spcBef>
              <a:spcAft>
                <a:spcPts val="0"/>
              </a:spcAft>
              <a:buClr>
                <a:schemeClr val="lt1"/>
              </a:buClr>
              <a:buSzPts val="1100"/>
              <a:buFont typeface="Arial"/>
              <a:buNone/>
              <a:defRPr sz="1100">
                <a:solidFill>
                  <a:schemeClr val="lt1"/>
                </a:solidFill>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diagram">
  <p:cSld name="Process diagram">
    <p:spTree>
      <p:nvGrpSpPr>
        <p:cNvPr id="2008" name="Shape 2008"/>
        <p:cNvGrpSpPr/>
        <p:nvPr/>
      </p:nvGrpSpPr>
      <p:grpSpPr>
        <a:xfrm>
          <a:off x="0" y="0"/>
          <a:ext cx="0" cy="0"/>
          <a:chOff x="0" y="0"/>
          <a:chExt cx="0" cy="0"/>
        </a:xfrm>
      </p:grpSpPr>
      <p:sp>
        <p:nvSpPr>
          <p:cNvPr id="2009" name="Google Shape;2009;p65"/>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rtl="0" algn="l">
              <a:lnSpc>
                <a:spcPct val="117777"/>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10" name="Google Shape;2010;p65"/>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11" name="Google Shape;2011;p65"/>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12" name="Google Shape;2012;p65"/>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r">
              <a:lnSpc>
                <a:spcPct val="121250"/>
              </a:lnSpc>
              <a:spcBef>
                <a:spcPts val="0"/>
              </a:spcBef>
              <a:buNone/>
              <a:defRPr>
                <a:solidFill>
                  <a:srgbClr val="FFFFFF"/>
                </a:solidFill>
              </a:defRPr>
            </a:lvl1pPr>
            <a:lvl2pPr indent="0" lvl="1" marL="0" rtl="0" algn="r">
              <a:lnSpc>
                <a:spcPct val="121250"/>
              </a:lnSpc>
              <a:spcBef>
                <a:spcPts val="0"/>
              </a:spcBef>
              <a:buNone/>
              <a:defRPr>
                <a:solidFill>
                  <a:srgbClr val="FFFFFF"/>
                </a:solidFill>
              </a:defRPr>
            </a:lvl2pPr>
            <a:lvl3pPr indent="0" lvl="2" marL="0" rtl="0" algn="r">
              <a:lnSpc>
                <a:spcPct val="121250"/>
              </a:lnSpc>
              <a:spcBef>
                <a:spcPts val="0"/>
              </a:spcBef>
              <a:buNone/>
              <a:defRPr>
                <a:solidFill>
                  <a:srgbClr val="FFFFFF"/>
                </a:solidFill>
              </a:defRPr>
            </a:lvl3pPr>
            <a:lvl4pPr indent="0" lvl="3" marL="0" rtl="0" algn="r">
              <a:lnSpc>
                <a:spcPct val="121250"/>
              </a:lnSpc>
              <a:spcBef>
                <a:spcPts val="0"/>
              </a:spcBef>
              <a:buNone/>
              <a:defRPr>
                <a:solidFill>
                  <a:srgbClr val="FFFFFF"/>
                </a:solidFill>
              </a:defRPr>
            </a:lvl4pPr>
            <a:lvl5pPr indent="0" lvl="4" marL="0" rtl="0" algn="r">
              <a:lnSpc>
                <a:spcPct val="121250"/>
              </a:lnSpc>
              <a:spcBef>
                <a:spcPts val="0"/>
              </a:spcBef>
              <a:buNone/>
              <a:defRPr>
                <a:solidFill>
                  <a:srgbClr val="FFFFFF"/>
                </a:solidFill>
              </a:defRPr>
            </a:lvl5pPr>
            <a:lvl6pPr indent="0" lvl="5" marL="0" rtl="0" algn="r">
              <a:lnSpc>
                <a:spcPct val="121250"/>
              </a:lnSpc>
              <a:spcBef>
                <a:spcPts val="0"/>
              </a:spcBef>
              <a:buNone/>
              <a:defRPr>
                <a:solidFill>
                  <a:srgbClr val="FFFFFF"/>
                </a:solidFill>
              </a:defRPr>
            </a:lvl6pPr>
            <a:lvl7pPr indent="0" lvl="6" marL="0" rtl="0" algn="r">
              <a:lnSpc>
                <a:spcPct val="121250"/>
              </a:lnSpc>
              <a:spcBef>
                <a:spcPts val="0"/>
              </a:spcBef>
              <a:buNone/>
              <a:defRPr>
                <a:solidFill>
                  <a:srgbClr val="FFFFFF"/>
                </a:solidFill>
              </a:defRPr>
            </a:lvl7pPr>
            <a:lvl8pPr indent="0" lvl="7" marL="0" rtl="0" algn="r">
              <a:lnSpc>
                <a:spcPct val="121250"/>
              </a:lnSpc>
              <a:spcBef>
                <a:spcPts val="0"/>
              </a:spcBef>
              <a:buNone/>
              <a:defRPr>
                <a:solidFill>
                  <a:srgbClr val="FFFFFF"/>
                </a:solidFill>
              </a:defRPr>
            </a:lvl8pPr>
            <a:lvl9pPr indent="0" lvl="8" marL="0" rtl="0" algn="r">
              <a:lnSpc>
                <a:spcPct val="121250"/>
              </a:lnSpc>
              <a:spcBef>
                <a:spcPts val="0"/>
              </a:spcBef>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013" name="Google Shape;2013;p65"/>
          <p:cNvSpPr/>
          <p:nvPr>
            <p:ph idx="1" type="body"/>
          </p:nvPr>
        </p:nvSpPr>
        <p:spPr>
          <a:xfrm>
            <a:off x="351000" y="1350000"/>
            <a:ext cx="1458000" cy="1458000"/>
          </a:xfrm>
          <a:prstGeom prst="ellipse">
            <a:avLst/>
          </a:prstGeom>
          <a:solidFill>
            <a:schemeClr val="accent1"/>
          </a:solidFill>
          <a:ln>
            <a:noFill/>
          </a:ln>
        </p:spPr>
        <p:txBody>
          <a:bodyPr anchorCtr="0" anchor="ctr" bIns="54000" lIns="0" spcFirstLastPara="1" rIns="0" wrap="square" tIns="0">
            <a:noAutofit/>
          </a:bodyPr>
          <a:lstStyle>
            <a:lvl1pPr indent="-228600" lvl="0" marL="457200" rtl="0" algn="ctr">
              <a:lnSpc>
                <a:spcPct val="100000"/>
              </a:lnSpc>
              <a:spcBef>
                <a:spcPts val="0"/>
              </a:spcBef>
              <a:spcAft>
                <a:spcPts val="0"/>
              </a:spcAft>
              <a:buClr>
                <a:schemeClr val="lt1"/>
              </a:buClr>
              <a:buSzPts val="4500"/>
              <a:buFont typeface="Arial"/>
              <a:buNone/>
              <a:defRPr sz="4500">
                <a:solidFill>
                  <a:schemeClr val="lt1"/>
                </a:solidFill>
              </a:defRPr>
            </a:lvl1pPr>
            <a:lvl2pPr indent="-228600" lvl="1" marL="914400" rtl="0" algn="ctr">
              <a:lnSpc>
                <a:spcPct val="100000"/>
              </a:lnSpc>
              <a:spcBef>
                <a:spcPts val="900"/>
              </a:spcBef>
              <a:spcAft>
                <a:spcPts val="0"/>
              </a:spcAft>
              <a:buClr>
                <a:schemeClr val="lt1"/>
              </a:buClr>
              <a:buSzPts val="1100"/>
              <a:buNone/>
              <a:defRPr sz="1100">
                <a:solidFill>
                  <a:schemeClr val="lt1"/>
                </a:solidFill>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14" name="Google Shape;2014;p65"/>
          <p:cNvSpPr/>
          <p:nvPr>
            <p:ph idx="2" type="body"/>
          </p:nvPr>
        </p:nvSpPr>
        <p:spPr>
          <a:xfrm>
            <a:off x="2097225" y="1350000"/>
            <a:ext cx="1458000" cy="1458000"/>
          </a:xfrm>
          <a:prstGeom prst="ellipse">
            <a:avLst/>
          </a:prstGeom>
          <a:solidFill>
            <a:schemeClr val="accent4"/>
          </a:solidFill>
          <a:ln>
            <a:noFill/>
          </a:ln>
        </p:spPr>
        <p:txBody>
          <a:bodyPr anchorCtr="0" anchor="ctr" bIns="54000" lIns="0" spcFirstLastPara="1" rIns="0" wrap="square" tIns="0">
            <a:noAutofit/>
          </a:bodyPr>
          <a:lstStyle>
            <a:lvl1pPr indent="-228600" lvl="0" marL="457200" rtl="0" algn="ctr">
              <a:lnSpc>
                <a:spcPct val="100000"/>
              </a:lnSpc>
              <a:spcBef>
                <a:spcPts val="0"/>
              </a:spcBef>
              <a:spcAft>
                <a:spcPts val="0"/>
              </a:spcAft>
              <a:buClr>
                <a:schemeClr val="lt1"/>
              </a:buClr>
              <a:buSzPts val="4500"/>
              <a:buFont typeface="Arial"/>
              <a:buNone/>
              <a:defRPr sz="4500">
                <a:solidFill>
                  <a:schemeClr val="lt1"/>
                </a:solidFill>
              </a:defRPr>
            </a:lvl1pPr>
            <a:lvl2pPr indent="-228600" lvl="1" marL="914400" rtl="0" algn="ctr">
              <a:lnSpc>
                <a:spcPct val="100000"/>
              </a:lnSpc>
              <a:spcBef>
                <a:spcPts val="900"/>
              </a:spcBef>
              <a:spcAft>
                <a:spcPts val="0"/>
              </a:spcAft>
              <a:buClr>
                <a:schemeClr val="lt1"/>
              </a:buClr>
              <a:buSzPts val="1100"/>
              <a:buNone/>
              <a:defRPr sz="1100">
                <a:solidFill>
                  <a:schemeClr val="lt1"/>
                </a:solidFill>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15" name="Google Shape;2015;p65"/>
          <p:cNvSpPr/>
          <p:nvPr>
            <p:ph idx="3" type="body"/>
          </p:nvPr>
        </p:nvSpPr>
        <p:spPr>
          <a:xfrm>
            <a:off x="3843450" y="1350000"/>
            <a:ext cx="1458000" cy="1458000"/>
          </a:xfrm>
          <a:prstGeom prst="ellipse">
            <a:avLst/>
          </a:prstGeom>
          <a:solidFill>
            <a:schemeClr val="accent5"/>
          </a:solidFill>
          <a:ln>
            <a:noFill/>
          </a:ln>
        </p:spPr>
        <p:txBody>
          <a:bodyPr anchorCtr="0" anchor="ctr" bIns="54000" lIns="0" spcFirstLastPara="1" rIns="0" wrap="square" tIns="0">
            <a:noAutofit/>
          </a:bodyPr>
          <a:lstStyle>
            <a:lvl1pPr indent="-228600" lvl="0" marL="457200" rtl="0" algn="ctr">
              <a:lnSpc>
                <a:spcPct val="100000"/>
              </a:lnSpc>
              <a:spcBef>
                <a:spcPts val="0"/>
              </a:spcBef>
              <a:spcAft>
                <a:spcPts val="0"/>
              </a:spcAft>
              <a:buClr>
                <a:schemeClr val="lt1"/>
              </a:buClr>
              <a:buSzPts val="4500"/>
              <a:buFont typeface="Arial"/>
              <a:buNone/>
              <a:defRPr sz="4500">
                <a:solidFill>
                  <a:schemeClr val="lt1"/>
                </a:solidFill>
              </a:defRPr>
            </a:lvl1pPr>
            <a:lvl2pPr indent="-228600" lvl="1" marL="914400" rtl="0" algn="ctr">
              <a:lnSpc>
                <a:spcPct val="100000"/>
              </a:lnSpc>
              <a:spcBef>
                <a:spcPts val="900"/>
              </a:spcBef>
              <a:spcAft>
                <a:spcPts val="0"/>
              </a:spcAft>
              <a:buClr>
                <a:schemeClr val="lt1"/>
              </a:buClr>
              <a:buSzPts val="1100"/>
              <a:buNone/>
              <a:defRPr sz="1100">
                <a:solidFill>
                  <a:schemeClr val="lt1"/>
                </a:solidFill>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16" name="Google Shape;2016;p65"/>
          <p:cNvSpPr/>
          <p:nvPr>
            <p:ph idx="4" type="body"/>
          </p:nvPr>
        </p:nvSpPr>
        <p:spPr>
          <a:xfrm>
            <a:off x="5589675" y="1350000"/>
            <a:ext cx="1458000" cy="1458000"/>
          </a:xfrm>
          <a:prstGeom prst="ellipse">
            <a:avLst/>
          </a:prstGeom>
          <a:solidFill>
            <a:schemeClr val="accent3"/>
          </a:solidFill>
          <a:ln>
            <a:noFill/>
          </a:ln>
        </p:spPr>
        <p:txBody>
          <a:bodyPr anchorCtr="0" anchor="ctr" bIns="54000" lIns="0" spcFirstLastPara="1" rIns="0" wrap="square" tIns="0">
            <a:noAutofit/>
          </a:bodyPr>
          <a:lstStyle>
            <a:lvl1pPr indent="-228600" lvl="0" marL="457200" rtl="0" algn="ctr">
              <a:lnSpc>
                <a:spcPct val="100000"/>
              </a:lnSpc>
              <a:spcBef>
                <a:spcPts val="0"/>
              </a:spcBef>
              <a:spcAft>
                <a:spcPts val="0"/>
              </a:spcAft>
              <a:buClr>
                <a:schemeClr val="lt1"/>
              </a:buClr>
              <a:buSzPts val="4500"/>
              <a:buFont typeface="Arial"/>
              <a:buNone/>
              <a:defRPr sz="4500">
                <a:solidFill>
                  <a:schemeClr val="lt1"/>
                </a:solidFill>
              </a:defRPr>
            </a:lvl1pPr>
            <a:lvl2pPr indent="-228600" lvl="1" marL="914400" rtl="0" algn="ctr">
              <a:lnSpc>
                <a:spcPct val="100000"/>
              </a:lnSpc>
              <a:spcBef>
                <a:spcPts val="900"/>
              </a:spcBef>
              <a:spcAft>
                <a:spcPts val="0"/>
              </a:spcAft>
              <a:buClr>
                <a:schemeClr val="lt1"/>
              </a:buClr>
              <a:buSzPts val="1100"/>
              <a:buNone/>
              <a:defRPr sz="1100">
                <a:solidFill>
                  <a:schemeClr val="lt1"/>
                </a:solidFill>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17" name="Google Shape;2017;p65"/>
          <p:cNvSpPr/>
          <p:nvPr>
            <p:ph idx="5" type="body"/>
          </p:nvPr>
        </p:nvSpPr>
        <p:spPr>
          <a:xfrm>
            <a:off x="7335900" y="1350000"/>
            <a:ext cx="1458000" cy="1458000"/>
          </a:xfrm>
          <a:prstGeom prst="ellipse">
            <a:avLst/>
          </a:prstGeom>
          <a:solidFill>
            <a:schemeClr val="accent6"/>
          </a:solidFill>
          <a:ln>
            <a:noFill/>
          </a:ln>
        </p:spPr>
        <p:txBody>
          <a:bodyPr anchorCtr="0" anchor="ctr" bIns="54000" lIns="0" spcFirstLastPara="1" rIns="0" wrap="square" tIns="0">
            <a:noAutofit/>
          </a:bodyPr>
          <a:lstStyle>
            <a:lvl1pPr indent="-228600" lvl="0" marL="457200" rtl="0" algn="ctr">
              <a:lnSpc>
                <a:spcPct val="100000"/>
              </a:lnSpc>
              <a:spcBef>
                <a:spcPts val="0"/>
              </a:spcBef>
              <a:spcAft>
                <a:spcPts val="0"/>
              </a:spcAft>
              <a:buClr>
                <a:schemeClr val="lt1"/>
              </a:buClr>
              <a:buSzPts val="4500"/>
              <a:buFont typeface="Arial"/>
              <a:buNone/>
              <a:defRPr sz="4500">
                <a:solidFill>
                  <a:schemeClr val="lt1"/>
                </a:solidFill>
              </a:defRPr>
            </a:lvl1pPr>
            <a:lvl2pPr indent="-228600" lvl="1" marL="914400" rtl="0" algn="ctr">
              <a:lnSpc>
                <a:spcPct val="100000"/>
              </a:lnSpc>
              <a:spcBef>
                <a:spcPts val="900"/>
              </a:spcBef>
              <a:spcAft>
                <a:spcPts val="0"/>
              </a:spcAft>
              <a:buClr>
                <a:schemeClr val="lt1"/>
              </a:buClr>
              <a:buSzPts val="1100"/>
              <a:buNone/>
              <a:defRPr sz="1100">
                <a:solidFill>
                  <a:schemeClr val="lt1"/>
                </a:solidFill>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18" name="Google Shape;2018;p65"/>
          <p:cNvSpPr txBox="1"/>
          <p:nvPr>
            <p:ph idx="6" type="body"/>
          </p:nvPr>
        </p:nvSpPr>
        <p:spPr>
          <a:xfrm>
            <a:off x="351000" y="3077999"/>
            <a:ext cx="1458000" cy="1553700"/>
          </a:xfrm>
          <a:prstGeom prst="rect">
            <a:avLst/>
          </a:prstGeom>
          <a:noFill/>
          <a:ln>
            <a:noFill/>
          </a:ln>
        </p:spPr>
        <p:txBody>
          <a:bodyPr anchorCtr="0" anchor="t" bIns="0" lIns="0" spcFirstLastPara="1" rIns="0" wrap="square" tIns="0">
            <a:noAutofit/>
          </a:bodyPr>
          <a:lstStyle>
            <a:lvl1pPr indent="-228600" lvl="0" marL="457200" rtl="0" algn="ctr">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ctr">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19" name="Google Shape;2019;p65"/>
          <p:cNvSpPr txBox="1"/>
          <p:nvPr>
            <p:ph idx="7" type="body"/>
          </p:nvPr>
        </p:nvSpPr>
        <p:spPr>
          <a:xfrm>
            <a:off x="2097225" y="3077999"/>
            <a:ext cx="1458000" cy="1553700"/>
          </a:xfrm>
          <a:prstGeom prst="rect">
            <a:avLst/>
          </a:prstGeom>
          <a:noFill/>
          <a:ln>
            <a:noFill/>
          </a:ln>
        </p:spPr>
        <p:txBody>
          <a:bodyPr anchorCtr="0" anchor="t" bIns="0" lIns="0" spcFirstLastPara="1" rIns="0" wrap="square" tIns="0">
            <a:noAutofit/>
          </a:bodyPr>
          <a:lstStyle>
            <a:lvl1pPr indent="-228600" lvl="0" marL="457200" rtl="0" algn="ctr">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ctr">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20" name="Google Shape;2020;p65"/>
          <p:cNvSpPr txBox="1"/>
          <p:nvPr>
            <p:ph idx="8" type="body"/>
          </p:nvPr>
        </p:nvSpPr>
        <p:spPr>
          <a:xfrm>
            <a:off x="3843000" y="3077999"/>
            <a:ext cx="1458000" cy="1553700"/>
          </a:xfrm>
          <a:prstGeom prst="rect">
            <a:avLst/>
          </a:prstGeom>
          <a:noFill/>
          <a:ln>
            <a:noFill/>
          </a:ln>
        </p:spPr>
        <p:txBody>
          <a:bodyPr anchorCtr="0" anchor="t" bIns="0" lIns="0" spcFirstLastPara="1" rIns="0" wrap="square" tIns="0">
            <a:noAutofit/>
          </a:bodyPr>
          <a:lstStyle>
            <a:lvl1pPr indent="-228600" lvl="0" marL="457200" rtl="0" algn="ctr">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ctr">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21" name="Google Shape;2021;p65"/>
          <p:cNvSpPr txBox="1"/>
          <p:nvPr>
            <p:ph idx="9" type="body"/>
          </p:nvPr>
        </p:nvSpPr>
        <p:spPr>
          <a:xfrm>
            <a:off x="5589675" y="3078000"/>
            <a:ext cx="1458000" cy="1553700"/>
          </a:xfrm>
          <a:prstGeom prst="rect">
            <a:avLst/>
          </a:prstGeom>
          <a:noFill/>
          <a:ln>
            <a:noFill/>
          </a:ln>
        </p:spPr>
        <p:txBody>
          <a:bodyPr anchorCtr="0" anchor="t" bIns="0" lIns="0" spcFirstLastPara="1" rIns="0" wrap="square" tIns="0">
            <a:noAutofit/>
          </a:bodyPr>
          <a:lstStyle>
            <a:lvl1pPr indent="-228600" lvl="0" marL="457200" rtl="0" algn="ctr">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ctr">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022" name="Google Shape;2022;p65"/>
          <p:cNvSpPr txBox="1"/>
          <p:nvPr>
            <p:ph idx="13" type="body"/>
          </p:nvPr>
        </p:nvSpPr>
        <p:spPr>
          <a:xfrm>
            <a:off x="7335900" y="3078000"/>
            <a:ext cx="1458000" cy="1553700"/>
          </a:xfrm>
          <a:prstGeom prst="rect">
            <a:avLst/>
          </a:prstGeom>
          <a:noFill/>
          <a:ln>
            <a:noFill/>
          </a:ln>
        </p:spPr>
        <p:txBody>
          <a:bodyPr anchorCtr="0" anchor="t" bIns="0" lIns="0" spcFirstLastPara="1" rIns="0" wrap="square" tIns="0">
            <a:noAutofit/>
          </a:bodyPr>
          <a:lstStyle>
            <a:lvl1pPr indent="-228600" lvl="0" marL="457200" rtl="0" algn="ctr">
              <a:lnSpc>
                <a:spcPct val="116037"/>
              </a:lnSpc>
              <a:spcBef>
                <a:spcPts val="0"/>
              </a:spcBef>
              <a:spcAft>
                <a:spcPts val="0"/>
              </a:spcAft>
              <a:buClr>
                <a:schemeClr val="dk2"/>
              </a:buClr>
              <a:buSzPts val="800"/>
              <a:buFont typeface="Arial"/>
              <a:buNone/>
              <a:defRPr sz="800">
                <a:solidFill>
                  <a:schemeClr val="dk2"/>
                </a:solidFill>
              </a:defRPr>
            </a:lvl1pPr>
            <a:lvl2pPr indent="-279400" lvl="1" marL="914400" rtl="0" algn="ctr">
              <a:lnSpc>
                <a:spcPct val="116037"/>
              </a:lnSpc>
              <a:spcBef>
                <a:spcPts val="200"/>
              </a:spcBef>
              <a:spcAft>
                <a:spcPts val="0"/>
              </a:spcAft>
              <a:buClr>
                <a:schemeClr val="accent6"/>
              </a:buClr>
              <a:buSzPts val="800"/>
              <a:buFont typeface="Arial"/>
              <a:buChar char="•"/>
              <a:defRPr sz="800"/>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showMasterSp="0">
  <p:cSld name="Thank You Slide">
    <p:spTree>
      <p:nvGrpSpPr>
        <p:cNvPr id="2023" name="Shape 2023"/>
        <p:cNvGrpSpPr/>
        <p:nvPr/>
      </p:nvGrpSpPr>
      <p:grpSpPr>
        <a:xfrm>
          <a:off x="0" y="0"/>
          <a:ext cx="0" cy="0"/>
          <a:chOff x="0" y="0"/>
          <a:chExt cx="0" cy="0"/>
        </a:xfrm>
      </p:grpSpPr>
      <p:sp>
        <p:nvSpPr>
          <p:cNvPr id="2024" name="Google Shape;2024;p66"/>
          <p:cNvSpPr txBox="1"/>
          <p:nvPr>
            <p:ph type="ctrTitle"/>
          </p:nvPr>
        </p:nvSpPr>
        <p:spPr>
          <a:xfrm>
            <a:off x="1406700" y="1714500"/>
            <a:ext cx="5977800" cy="77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5000"/>
              <a:buFont typeface="Arial"/>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25" name="Google Shape;2025;p66"/>
          <p:cNvSpPr txBox="1"/>
          <p:nvPr>
            <p:ph idx="1" type="subTitle"/>
          </p:nvPr>
        </p:nvSpPr>
        <p:spPr>
          <a:xfrm>
            <a:off x="1414800" y="2492922"/>
            <a:ext cx="5977800" cy="8181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Clr>
                <a:schemeClr val="accent2"/>
              </a:buClr>
              <a:buSzPts val="1100"/>
              <a:buFont typeface="Arial"/>
              <a:buNone/>
              <a:defRPr sz="11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pic>
        <p:nvPicPr>
          <p:cNvPr id="2026" name="Google Shape;2026;p66"/>
          <p:cNvPicPr preferRelativeResize="0"/>
          <p:nvPr/>
        </p:nvPicPr>
        <p:blipFill rotWithShape="1">
          <a:blip r:embed="rId2">
            <a:alphaModFix/>
          </a:blip>
          <a:srcRect b="0" l="0" r="0" t="0"/>
          <a:stretch/>
        </p:blipFill>
        <p:spPr>
          <a:xfrm>
            <a:off x="353700" y="342900"/>
            <a:ext cx="1053000" cy="414674"/>
          </a:xfrm>
          <a:prstGeom prst="rect">
            <a:avLst/>
          </a:prstGeom>
          <a:noFill/>
          <a:ln>
            <a:noFill/>
          </a:ln>
        </p:spPr>
      </p:pic>
      <p:sp>
        <p:nvSpPr>
          <p:cNvPr id="2027" name="Google Shape;2027;p66"/>
          <p:cNvSpPr txBox="1"/>
          <p:nvPr/>
        </p:nvSpPr>
        <p:spPr>
          <a:xfrm>
            <a:off x="3900488" y="4371975"/>
            <a:ext cx="0" cy="0"/>
          </a:xfrm>
          <a:prstGeom prst="rect">
            <a:avLst/>
          </a:prstGeom>
          <a:noFill/>
          <a:ln>
            <a:noFill/>
          </a:ln>
        </p:spPr>
        <p:txBody>
          <a:bodyPr anchorCtr="0" anchor="t" bIns="0" lIns="0" spcFirstLastPara="1" rIns="0" wrap="square" tIns="0">
            <a:noAutofit/>
          </a:bodyPr>
          <a:lstStyle/>
          <a:p>
            <a:pPr indent="0" lvl="0" marL="0" marR="0" rtl="0" algn="l">
              <a:lnSpc>
                <a:spcPct val="118041"/>
              </a:lnSpc>
              <a:spcBef>
                <a:spcPts val="0"/>
              </a:spcBef>
              <a:spcAft>
                <a:spcPts val="0"/>
              </a:spcAft>
              <a:buNone/>
            </a:pPr>
            <a:r>
              <a:t/>
            </a:r>
            <a:endParaRPr sz="1500">
              <a:solidFill>
                <a:srgbClr val="484A47"/>
              </a:solidFill>
              <a:latin typeface="Arial"/>
              <a:ea typeface="Arial"/>
              <a:cs typeface="Arial"/>
              <a:sym typeface="Arial"/>
            </a:endParaRPr>
          </a:p>
        </p:txBody>
      </p:sp>
      <p:grpSp>
        <p:nvGrpSpPr>
          <p:cNvPr id="2028" name="Google Shape;2028;p66"/>
          <p:cNvGrpSpPr/>
          <p:nvPr/>
        </p:nvGrpSpPr>
        <p:grpSpPr>
          <a:xfrm>
            <a:off x="1" y="-3"/>
            <a:ext cx="9170695" cy="5143505"/>
            <a:chOff x="1260475" y="3576638"/>
            <a:chExt cx="1030288" cy="577851"/>
          </a:xfrm>
        </p:grpSpPr>
        <p:sp>
          <p:nvSpPr>
            <p:cNvPr id="2029" name="Google Shape;2029;p66"/>
            <p:cNvSpPr/>
            <p:nvPr/>
          </p:nvSpPr>
          <p:spPr>
            <a:xfrm>
              <a:off x="1994579" y="3723597"/>
              <a:ext cx="163512" cy="169862"/>
            </a:xfrm>
            <a:custGeom>
              <a:rect b="b" l="l" r="r" t="t"/>
              <a:pathLst>
                <a:path extrusionOk="0" h="470" w="456">
                  <a:moveTo>
                    <a:pt x="355" y="409"/>
                  </a:moveTo>
                  <a:cubicBezTo>
                    <a:pt x="406" y="379"/>
                    <a:pt x="441" y="332"/>
                    <a:pt x="455" y="279"/>
                  </a:cubicBezTo>
                  <a:cubicBezTo>
                    <a:pt x="402" y="265"/>
                    <a:pt x="354" y="229"/>
                    <a:pt x="324" y="178"/>
                  </a:cubicBezTo>
                  <a:cubicBezTo>
                    <a:pt x="294" y="126"/>
                    <a:pt x="288" y="68"/>
                    <a:pt x="303" y="14"/>
                  </a:cubicBezTo>
                  <a:cubicBezTo>
                    <a:pt x="249" y="0"/>
                    <a:pt x="190" y="6"/>
                    <a:pt x="139" y="36"/>
                  </a:cubicBezTo>
                  <a:cubicBezTo>
                    <a:pt x="35" y="96"/>
                    <a:pt x="0" y="228"/>
                    <a:pt x="60" y="331"/>
                  </a:cubicBezTo>
                  <a:cubicBezTo>
                    <a:pt x="119" y="433"/>
                    <a:pt x="251" y="469"/>
                    <a:pt x="355" y="409"/>
                  </a:cubicBezTo>
                </a:path>
              </a:pathLst>
            </a:custGeom>
            <a:solidFill>
              <a:schemeClr val="accent5">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30" name="Google Shape;2030;p66"/>
            <p:cNvSpPr/>
            <p:nvPr/>
          </p:nvSpPr>
          <p:spPr>
            <a:xfrm>
              <a:off x="2119313" y="3741738"/>
              <a:ext cx="38100" cy="61912"/>
            </a:xfrm>
            <a:custGeom>
              <a:rect b="b" l="l" r="r" t="t"/>
              <a:pathLst>
                <a:path extrusionOk="0" h="173" w="107">
                  <a:moveTo>
                    <a:pt x="7" y="0"/>
                  </a:moveTo>
                  <a:cubicBezTo>
                    <a:pt x="0" y="36"/>
                    <a:pt x="6" y="73"/>
                    <a:pt x="25" y="105"/>
                  </a:cubicBezTo>
                  <a:cubicBezTo>
                    <a:pt x="43" y="136"/>
                    <a:pt x="72" y="160"/>
                    <a:pt x="106" y="172"/>
                  </a:cubicBezTo>
                  <a:cubicBezTo>
                    <a:pt x="105" y="138"/>
                    <a:pt x="95" y="105"/>
                    <a:pt x="78" y="74"/>
                  </a:cubicBezTo>
                  <a:cubicBezTo>
                    <a:pt x="60" y="43"/>
                    <a:pt x="36" y="18"/>
                    <a:pt x="7" y="0"/>
                  </a:cubicBezTo>
                </a:path>
              </a:pathLst>
            </a:custGeom>
            <a:solidFill>
              <a:schemeClr val="accent5">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31" name="Google Shape;2031;p66"/>
            <p:cNvSpPr/>
            <p:nvPr/>
          </p:nvSpPr>
          <p:spPr>
            <a:xfrm>
              <a:off x="2100263" y="3673475"/>
              <a:ext cx="163512" cy="155575"/>
            </a:xfrm>
            <a:custGeom>
              <a:rect b="b" l="l" r="r" t="t"/>
              <a:pathLst>
                <a:path extrusionOk="0" h="433" w="456">
                  <a:moveTo>
                    <a:pt x="63" y="177"/>
                  </a:moveTo>
                  <a:cubicBezTo>
                    <a:pt x="73" y="139"/>
                    <a:pt x="98" y="106"/>
                    <a:pt x="133" y="86"/>
                  </a:cubicBezTo>
                  <a:cubicBezTo>
                    <a:pt x="156" y="73"/>
                    <a:pt x="182" y="66"/>
                    <a:pt x="208" y="66"/>
                  </a:cubicBezTo>
                  <a:lnTo>
                    <a:pt x="208" y="66"/>
                  </a:lnTo>
                  <a:cubicBezTo>
                    <a:pt x="262" y="66"/>
                    <a:pt x="312" y="95"/>
                    <a:pt x="339" y="141"/>
                  </a:cubicBezTo>
                  <a:cubicBezTo>
                    <a:pt x="380" y="213"/>
                    <a:pt x="355" y="305"/>
                    <a:pt x="283" y="347"/>
                  </a:cubicBezTo>
                  <a:cubicBezTo>
                    <a:pt x="260" y="360"/>
                    <a:pt x="235" y="367"/>
                    <a:pt x="208" y="367"/>
                  </a:cubicBezTo>
                  <a:cubicBezTo>
                    <a:pt x="191" y="367"/>
                    <a:pt x="175" y="364"/>
                    <a:pt x="159" y="359"/>
                  </a:cubicBezTo>
                  <a:cubicBezTo>
                    <a:pt x="160" y="381"/>
                    <a:pt x="158" y="403"/>
                    <a:pt x="152" y="425"/>
                  </a:cubicBezTo>
                  <a:cubicBezTo>
                    <a:pt x="170" y="430"/>
                    <a:pt x="189" y="432"/>
                    <a:pt x="208" y="432"/>
                  </a:cubicBezTo>
                  <a:cubicBezTo>
                    <a:pt x="245" y="432"/>
                    <a:pt x="282" y="423"/>
                    <a:pt x="316" y="403"/>
                  </a:cubicBezTo>
                  <a:cubicBezTo>
                    <a:pt x="419" y="344"/>
                    <a:pt x="455" y="212"/>
                    <a:pt x="395" y="108"/>
                  </a:cubicBezTo>
                  <a:cubicBezTo>
                    <a:pt x="355" y="39"/>
                    <a:pt x="283" y="0"/>
                    <a:pt x="208" y="0"/>
                  </a:cubicBezTo>
                  <a:cubicBezTo>
                    <a:pt x="171" y="0"/>
                    <a:pt x="134" y="10"/>
                    <a:pt x="100" y="29"/>
                  </a:cubicBezTo>
                  <a:cubicBezTo>
                    <a:pt x="49" y="59"/>
                    <a:pt x="14" y="107"/>
                    <a:pt x="0" y="160"/>
                  </a:cubicBezTo>
                  <a:cubicBezTo>
                    <a:pt x="21" y="166"/>
                    <a:pt x="42" y="175"/>
                    <a:pt x="60" y="187"/>
                  </a:cubicBezTo>
                  <a:cubicBezTo>
                    <a:pt x="61" y="184"/>
                    <a:pt x="62" y="181"/>
                    <a:pt x="63" y="177"/>
                  </a:cubicBezTo>
                </a:path>
              </a:pathLst>
            </a:custGeom>
            <a:solidFill>
              <a:schemeClr val="accent5">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32" name="Google Shape;2032;p66"/>
            <p:cNvSpPr/>
            <p:nvPr/>
          </p:nvSpPr>
          <p:spPr>
            <a:xfrm>
              <a:off x="2095500" y="3730625"/>
              <a:ext cx="63500" cy="95250"/>
            </a:xfrm>
            <a:custGeom>
              <a:rect b="b" l="l" r="r" t="t"/>
              <a:pathLst>
                <a:path extrusionOk="0" h="266" w="176">
                  <a:moveTo>
                    <a:pt x="36" y="164"/>
                  </a:moveTo>
                  <a:cubicBezTo>
                    <a:pt x="66" y="216"/>
                    <a:pt x="114" y="251"/>
                    <a:pt x="167" y="265"/>
                  </a:cubicBezTo>
                  <a:cubicBezTo>
                    <a:pt x="173" y="243"/>
                    <a:pt x="175" y="221"/>
                    <a:pt x="174" y="199"/>
                  </a:cubicBezTo>
                  <a:cubicBezTo>
                    <a:pt x="140" y="187"/>
                    <a:pt x="111" y="163"/>
                    <a:pt x="93" y="132"/>
                  </a:cubicBezTo>
                  <a:cubicBezTo>
                    <a:pt x="74" y="100"/>
                    <a:pt x="68" y="63"/>
                    <a:pt x="75" y="27"/>
                  </a:cubicBezTo>
                  <a:cubicBezTo>
                    <a:pt x="57" y="15"/>
                    <a:pt x="36" y="6"/>
                    <a:pt x="15" y="0"/>
                  </a:cubicBezTo>
                  <a:cubicBezTo>
                    <a:pt x="0" y="54"/>
                    <a:pt x="6" y="113"/>
                    <a:pt x="36" y="164"/>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33" name="Google Shape;2033;p66"/>
            <p:cNvSpPr/>
            <p:nvPr/>
          </p:nvSpPr>
          <p:spPr>
            <a:xfrm>
              <a:off x="1322388" y="3937000"/>
              <a:ext cx="466725" cy="217488"/>
            </a:xfrm>
            <a:custGeom>
              <a:rect b="b" l="l" r="r" t="t"/>
              <a:pathLst>
                <a:path extrusionOk="0" h="605" w="1297">
                  <a:moveTo>
                    <a:pt x="1237" y="139"/>
                  </a:moveTo>
                  <a:cubicBezTo>
                    <a:pt x="1177" y="36"/>
                    <a:pt x="1045" y="0"/>
                    <a:pt x="942" y="60"/>
                  </a:cubicBezTo>
                  <a:lnTo>
                    <a:pt x="0" y="604"/>
                  </a:lnTo>
                  <a:lnTo>
                    <a:pt x="864" y="604"/>
                  </a:lnTo>
                  <a:lnTo>
                    <a:pt x="1158" y="434"/>
                  </a:lnTo>
                  <a:cubicBezTo>
                    <a:pt x="1261" y="374"/>
                    <a:pt x="1296" y="242"/>
                    <a:pt x="1237" y="139"/>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34" name="Google Shape;2034;p66"/>
            <p:cNvSpPr/>
            <p:nvPr/>
          </p:nvSpPr>
          <p:spPr>
            <a:xfrm>
              <a:off x="2116138" y="3849688"/>
              <a:ext cx="174625" cy="227011"/>
            </a:xfrm>
            <a:custGeom>
              <a:rect b="b" l="l" r="r" t="t"/>
              <a:pathLst>
                <a:path extrusionOk="0" h="632" w="484">
                  <a:moveTo>
                    <a:pt x="0" y="352"/>
                  </a:moveTo>
                  <a:cubicBezTo>
                    <a:pt x="54" y="366"/>
                    <a:pt x="102" y="401"/>
                    <a:pt x="132" y="453"/>
                  </a:cubicBezTo>
                  <a:cubicBezTo>
                    <a:pt x="161" y="504"/>
                    <a:pt x="167" y="563"/>
                    <a:pt x="153" y="617"/>
                  </a:cubicBezTo>
                  <a:cubicBezTo>
                    <a:pt x="207" y="631"/>
                    <a:pt x="265" y="625"/>
                    <a:pt x="317" y="595"/>
                  </a:cubicBezTo>
                  <a:lnTo>
                    <a:pt x="483" y="499"/>
                  </a:lnTo>
                  <a:lnTo>
                    <a:pt x="483" y="0"/>
                  </a:lnTo>
                  <a:lnTo>
                    <a:pt x="101" y="221"/>
                  </a:lnTo>
                  <a:cubicBezTo>
                    <a:pt x="49" y="251"/>
                    <a:pt x="15" y="299"/>
                    <a:pt x="0" y="352"/>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35" name="Google Shape;2035;p66"/>
            <p:cNvSpPr/>
            <p:nvPr/>
          </p:nvSpPr>
          <p:spPr>
            <a:xfrm>
              <a:off x="1639888" y="3576638"/>
              <a:ext cx="336551" cy="144462"/>
            </a:xfrm>
            <a:custGeom>
              <a:rect b="b" l="l" r="r" t="t"/>
              <a:pathLst>
                <a:path extrusionOk="0" h="400" w="934">
                  <a:moveTo>
                    <a:pt x="50" y="260"/>
                  </a:moveTo>
                  <a:cubicBezTo>
                    <a:pt x="109" y="363"/>
                    <a:pt x="241" y="399"/>
                    <a:pt x="345" y="339"/>
                  </a:cubicBezTo>
                  <a:lnTo>
                    <a:pt x="933" y="0"/>
                  </a:lnTo>
                  <a:lnTo>
                    <a:pt x="84" y="0"/>
                  </a:lnTo>
                  <a:cubicBezTo>
                    <a:pt x="16" y="67"/>
                    <a:pt x="0" y="174"/>
                    <a:pt x="50" y="260"/>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36" name="Google Shape;2036;p66"/>
            <p:cNvSpPr/>
            <p:nvPr/>
          </p:nvSpPr>
          <p:spPr>
            <a:xfrm>
              <a:off x="1260475" y="3829050"/>
              <a:ext cx="77788" cy="153988"/>
            </a:xfrm>
            <a:custGeom>
              <a:rect b="b" l="l" r="r" t="t"/>
              <a:pathLst>
                <a:path extrusionOk="0" h="427" w="215">
                  <a:moveTo>
                    <a:pt x="154" y="105"/>
                  </a:moveTo>
                  <a:cubicBezTo>
                    <a:pt x="120" y="47"/>
                    <a:pt x="63" y="10"/>
                    <a:pt x="0" y="0"/>
                  </a:cubicBezTo>
                  <a:lnTo>
                    <a:pt x="0" y="66"/>
                  </a:lnTo>
                  <a:cubicBezTo>
                    <a:pt x="41" y="75"/>
                    <a:pt x="77" y="100"/>
                    <a:pt x="98" y="137"/>
                  </a:cubicBezTo>
                  <a:cubicBezTo>
                    <a:pt x="139" y="209"/>
                    <a:pt x="115" y="301"/>
                    <a:pt x="43" y="343"/>
                  </a:cubicBezTo>
                  <a:cubicBezTo>
                    <a:pt x="29" y="351"/>
                    <a:pt x="15" y="356"/>
                    <a:pt x="0" y="359"/>
                  </a:cubicBezTo>
                  <a:lnTo>
                    <a:pt x="0" y="426"/>
                  </a:lnTo>
                  <a:cubicBezTo>
                    <a:pt x="26" y="422"/>
                    <a:pt x="51" y="413"/>
                    <a:pt x="75" y="400"/>
                  </a:cubicBezTo>
                  <a:cubicBezTo>
                    <a:pt x="179" y="340"/>
                    <a:pt x="214" y="208"/>
                    <a:pt x="154" y="105"/>
                  </a:cubicBezTo>
                </a:path>
              </a:pathLst>
            </a:custGeom>
            <a:solidFill>
              <a:schemeClr val="accen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37" name="Google Shape;2037;p66"/>
            <p:cNvSpPr/>
            <p:nvPr/>
          </p:nvSpPr>
          <p:spPr>
            <a:xfrm>
              <a:off x="2011466" y="3970303"/>
              <a:ext cx="163512" cy="169863"/>
            </a:xfrm>
            <a:custGeom>
              <a:rect b="b" l="l" r="r" t="t"/>
              <a:pathLst>
                <a:path extrusionOk="0" h="470" w="456">
                  <a:moveTo>
                    <a:pt x="324" y="178"/>
                  </a:moveTo>
                  <a:cubicBezTo>
                    <a:pt x="294" y="126"/>
                    <a:pt x="288" y="67"/>
                    <a:pt x="302" y="14"/>
                  </a:cubicBezTo>
                  <a:cubicBezTo>
                    <a:pt x="249" y="0"/>
                    <a:pt x="190" y="6"/>
                    <a:pt x="139" y="36"/>
                  </a:cubicBezTo>
                  <a:cubicBezTo>
                    <a:pt x="35" y="95"/>
                    <a:pt x="0" y="228"/>
                    <a:pt x="60" y="331"/>
                  </a:cubicBezTo>
                  <a:cubicBezTo>
                    <a:pt x="119" y="435"/>
                    <a:pt x="251" y="469"/>
                    <a:pt x="355" y="410"/>
                  </a:cubicBezTo>
                  <a:cubicBezTo>
                    <a:pt x="406" y="380"/>
                    <a:pt x="441" y="332"/>
                    <a:pt x="455" y="279"/>
                  </a:cubicBezTo>
                  <a:cubicBezTo>
                    <a:pt x="402" y="264"/>
                    <a:pt x="354" y="230"/>
                    <a:pt x="324" y="178"/>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38" name="Google Shape;2038;p66"/>
            <p:cNvSpPr/>
            <p:nvPr/>
          </p:nvSpPr>
          <p:spPr>
            <a:xfrm>
              <a:off x="2112569" y="3970303"/>
              <a:ext cx="69450" cy="101635"/>
            </a:xfrm>
            <a:custGeom>
              <a:rect b="b" l="l" r="r" t="t"/>
              <a:pathLst>
                <a:path extrusionOk="0" h="266" w="182">
                  <a:moveTo>
                    <a:pt x="146" y="101"/>
                  </a:moveTo>
                  <a:cubicBezTo>
                    <a:pt x="116" y="49"/>
                    <a:pt x="68" y="14"/>
                    <a:pt x="14" y="0"/>
                  </a:cubicBezTo>
                  <a:cubicBezTo>
                    <a:pt x="0" y="53"/>
                    <a:pt x="6" y="112"/>
                    <a:pt x="36" y="164"/>
                  </a:cubicBezTo>
                  <a:cubicBezTo>
                    <a:pt x="66" y="216"/>
                    <a:pt x="114" y="250"/>
                    <a:pt x="167" y="265"/>
                  </a:cubicBezTo>
                  <a:cubicBezTo>
                    <a:pt x="181" y="211"/>
                    <a:pt x="175" y="152"/>
                    <a:pt x="146" y="101"/>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EMPTY">
    <p:spTree>
      <p:nvGrpSpPr>
        <p:cNvPr id="2039" name="Shape 2039"/>
        <p:cNvGrpSpPr/>
        <p:nvPr/>
      </p:nvGrpSpPr>
      <p:grpSpPr>
        <a:xfrm>
          <a:off x="0" y="0"/>
          <a:ext cx="0" cy="0"/>
          <a:chOff x="0" y="0"/>
          <a:chExt cx="0" cy="0"/>
        </a:xfrm>
      </p:grpSpPr>
      <p:sp>
        <p:nvSpPr>
          <p:cNvPr id="2040" name="Google Shape;2040;p67"/>
          <p:cNvSpPr txBox="1"/>
          <p:nvPr/>
        </p:nvSpPr>
        <p:spPr>
          <a:xfrm>
            <a:off x="4088382" y="-664284"/>
            <a:ext cx="967200" cy="411300"/>
          </a:xfrm>
          <a:prstGeom prst="rect">
            <a:avLst/>
          </a:prstGeom>
          <a:solidFill>
            <a:schemeClr val="accent1"/>
          </a:solidFill>
          <a:ln>
            <a:noFill/>
          </a:ln>
        </p:spPr>
        <p:txBody>
          <a:bodyPr anchorCtr="0" anchor="t" bIns="135000" lIns="270000" spcFirstLastPara="1" rIns="270000" wrap="square" tIns="135000">
            <a:spAutoFit/>
          </a:bodyPr>
          <a:lstStyle/>
          <a:p>
            <a:pPr indent="0" lvl="0" marL="0" marR="0" rtl="0" algn="ctr">
              <a:spcBef>
                <a:spcPts val="0"/>
              </a:spcBef>
              <a:spcAft>
                <a:spcPts val="0"/>
              </a:spcAft>
              <a:buNone/>
            </a:pPr>
            <a:r>
              <a:rPr lang="en" sz="900">
                <a:solidFill>
                  <a:srgbClr val="FFFFFF"/>
                </a:solidFill>
                <a:latin typeface="Arial"/>
                <a:ea typeface="Arial"/>
                <a:cs typeface="Arial"/>
                <a:sym typeface="Arial"/>
              </a:rPr>
              <a:t>EMPTY</a:t>
            </a:r>
            <a:endParaRPr sz="1100"/>
          </a:p>
        </p:txBody>
      </p:sp>
      <p:sp>
        <p:nvSpPr>
          <p:cNvPr id="2041" name="Google Shape;2041;p67"/>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42" name="Google Shape;2042;p67"/>
          <p:cNvSpPr txBox="1"/>
          <p:nvPr>
            <p:ph type="title"/>
          </p:nvPr>
        </p:nvSpPr>
        <p:spPr>
          <a:xfrm>
            <a:off x="0" y="39956"/>
            <a:ext cx="9144000" cy="378000"/>
          </a:xfrm>
          <a:prstGeom prst="rect">
            <a:avLst/>
          </a:prstGeom>
          <a:noFill/>
          <a:ln>
            <a:noFill/>
          </a:ln>
        </p:spPr>
        <p:txBody>
          <a:bodyPr anchorCtr="0" anchor="t" bIns="0" lIns="0" spcFirstLastPara="1" rIns="0" wrap="square" tIns="0">
            <a:noAutofit/>
          </a:bodyPr>
          <a:lstStyle>
            <a:lvl1pPr lvl="0" rtl="0" algn="l">
              <a:lnSpc>
                <a:spcPct val="109278"/>
              </a:lnSpc>
              <a:spcBef>
                <a:spcPts val="0"/>
              </a:spcBef>
              <a:spcAft>
                <a:spcPts val="0"/>
              </a:spcAft>
              <a:buClr>
                <a:schemeClr val="accent2"/>
              </a:buClr>
              <a:buSzPts val="1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MPTY">
  <p:cSld name="2_EMPTY">
    <p:spTree>
      <p:nvGrpSpPr>
        <p:cNvPr id="2043" name="Shape 2043"/>
        <p:cNvGrpSpPr/>
        <p:nvPr/>
      </p:nvGrpSpPr>
      <p:grpSpPr>
        <a:xfrm>
          <a:off x="0" y="0"/>
          <a:ext cx="0" cy="0"/>
          <a:chOff x="0" y="0"/>
          <a:chExt cx="0" cy="0"/>
        </a:xfrm>
      </p:grpSpPr>
      <p:sp>
        <p:nvSpPr>
          <p:cNvPr id="2044" name="Google Shape;2044;p68"/>
          <p:cNvSpPr txBox="1"/>
          <p:nvPr/>
        </p:nvSpPr>
        <p:spPr>
          <a:xfrm>
            <a:off x="4088382" y="-664284"/>
            <a:ext cx="967200" cy="411300"/>
          </a:xfrm>
          <a:prstGeom prst="rect">
            <a:avLst/>
          </a:prstGeom>
          <a:solidFill>
            <a:schemeClr val="accent1"/>
          </a:solidFill>
          <a:ln>
            <a:noFill/>
          </a:ln>
        </p:spPr>
        <p:txBody>
          <a:bodyPr anchorCtr="0" anchor="t" bIns="135000" lIns="270000" spcFirstLastPara="1" rIns="270000" wrap="square" tIns="135000">
            <a:spAutoFit/>
          </a:bodyPr>
          <a:lstStyle/>
          <a:p>
            <a:pPr indent="0" lvl="0" marL="0" marR="0" rtl="0" algn="ctr">
              <a:spcBef>
                <a:spcPts val="0"/>
              </a:spcBef>
              <a:spcAft>
                <a:spcPts val="0"/>
              </a:spcAft>
              <a:buNone/>
            </a:pPr>
            <a:r>
              <a:rPr lang="en" sz="900">
                <a:solidFill>
                  <a:srgbClr val="FFFFFF"/>
                </a:solidFill>
                <a:latin typeface="Arial"/>
                <a:ea typeface="Arial"/>
                <a:cs typeface="Arial"/>
                <a:sym typeface="Arial"/>
              </a:rPr>
              <a:t>EMPTY</a:t>
            </a:r>
            <a:endParaRPr sz="1100"/>
          </a:p>
        </p:txBody>
      </p:sp>
      <p:sp>
        <p:nvSpPr>
          <p:cNvPr id="2045" name="Google Shape;2045;p68"/>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46" name="Google Shape;2046;p68"/>
          <p:cNvSpPr txBox="1"/>
          <p:nvPr>
            <p:ph type="title"/>
          </p:nvPr>
        </p:nvSpPr>
        <p:spPr>
          <a:xfrm>
            <a:off x="0" y="39956"/>
            <a:ext cx="9144000" cy="378000"/>
          </a:xfrm>
          <a:prstGeom prst="rect">
            <a:avLst/>
          </a:prstGeom>
          <a:noFill/>
          <a:ln>
            <a:noFill/>
          </a:ln>
        </p:spPr>
        <p:txBody>
          <a:bodyPr anchorCtr="0" anchor="t" bIns="0" lIns="0" spcFirstLastPara="1" rIns="0" wrap="square" tIns="0">
            <a:noAutofit/>
          </a:bodyPr>
          <a:lstStyle>
            <a:lvl1pPr lvl="0" rtl="0" algn="l">
              <a:lnSpc>
                <a:spcPct val="109278"/>
              </a:lnSpc>
              <a:spcBef>
                <a:spcPts val="0"/>
              </a:spcBef>
              <a:spcAft>
                <a:spcPts val="0"/>
              </a:spcAft>
              <a:buClr>
                <a:schemeClr val="accent2"/>
              </a:buClr>
              <a:buSzPts val="1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47" name="Google Shape;2047;p68"/>
          <p:cNvSpPr txBox="1"/>
          <p:nvPr>
            <p:ph idx="1" type="body"/>
          </p:nvPr>
        </p:nvSpPr>
        <p:spPr>
          <a:xfrm>
            <a:off x="8038505" y="40516"/>
            <a:ext cx="628800" cy="377700"/>
          </a:xfrm>
          <a:prstGeom prst="rect">
            <a:avLst/>
          </a:prstGeom>
          <a:blipFill rotWithShape="1">
            <a:blip r:embed="rId2">
              <a:alphaModFix/>
            </a:blip>
            <a:stretch>
              <a:fillRect b="0" l="4179" r="7009" t="0"/>
            </a:stretch>
          </a:blip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2"/>
              </a:buClr>
              <a:buSzPts val="1500"/>
              <a:buFont typeface="Arial"/>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00%)">
  <p:cSld name="TEXT (100%)">
    <p:spTree>
      <p:nvGrpSpPr>
        <p:cNvPr id="2048" name="Shape 2048"/>
        <p:cNvGrpSpPr/>
        <p:nvPr/>
      </p:nvGrpSpPr>
      <p:grpSpPr>
        <a:xfrm>
          <a:off x="0" y="0"/>
          <a:ext cx="0" cy="0"/>
          <a:chOff x="0" y="0"/>
          <a:chExt cx="0" cy="0"/>
        </a:xfrm>
      </p:grpSpPr>
      <p:sp>
        <p:nvSpPr>
          <p:cNvPr id="2049" name="Google Shape;2049;p69"/>
          <p:cNvSpPr txBox="1"/>
          <p:nvPr>
            <p:ph idx="1" type="body"/>
          </p:nvPr>
        </p:nvSpPr>
        <p:spPr>
          <a:xfrm>
            <a:off x="522000" y="1031128"/>
            <a:ext cx="8100000" cy="3499200"/>
          </a:xfrm>
          <a:prstGeom prst="rect">
            <a:avLst/>
          </a:prstGeom>
          <a:noFill/>
          <a:ln>
            <a:noFill/>
          </a:ln>
        </p:spPr>
        <p:txBody>
          <a:bodyPr anchorCtr="0" anchor="t" bIns="0" lIns="0" spcFirstLastPara="1" rIns="0" wrap="square" tIns="0">
            <a:noAutofit/>
          </a:bodyPr>
          <a:lstStyle>
            <a:lvl1pPr indent="-228600" lvl="0" marL="457200" rtl="0" algn="l">
              <a:lnSpc>
                <a:spcPct val="152666"/>
              </a:lnSpc>
              <a:spcBef>
                <a:spcPts val="0"/>
              </a:spcBef>
              <a:spcAft>
                <a:spcPts val="0"/>
              </a:spcAft>
              <a:buClr>
                <a:schemeClr val="accent2"/>
              </a:buClr>
              <a:buSzPts val="1100"/>
              <a:buFont typeface="Arial"/>
              <a:buNone/>
              <a:defRPr sz="1100"/>
            </a:lvl1pPr>
            <a:lvl2pPr indent="-228600" lvl="1" marL="914400" rtl="0" algn="l">
              <a:lnSpc>
                <a:spcPct val="152666"/>
              </a:lnSpc>
              <a:spcBef>
                <a:spcPts val="200"/>
              </a:spcBef>
              <a:spcAft>
                <a:spcPts val="0"/>
              </a:spcAft>
              <a:buClr>
                <a:schemeClr val="dk2"/>
              </a:buClr>
              <a:buSzPts val="1100"/>
              <a:buNone/>
              <a:defRPr sz="1100"/>
            </a:lvl2pPr>
            <a:lvl3pPr indent="-228600" lvl="2" marL="1371600" rtl="0" algn="l">
              <a:lnSpc>
                <a:spcPct val="117333"/>
              </a:lnSpc>
              <a:spcBef>
                <a:spcPts val="200"/>
              </a:spcBef>
              <a:spcAft>
                <a:spcPts val="0"/>
              </a:spcAft>
              <a:buClr>
                <a:schemeClr val="accent2"/>
              </a:buClr>
              <a:buSzPts val="1100"/>
              <a:buNone/>
              <a:defRPr sz="1100"/>
            </a:lvl3pPr>
            <a:lvl4pPr indent="-228600" lvl="3" marL="1828800" rtl="0" algn="l">
              <a:lnSpc>
                <a:spcPct val="117333"/>
              </a:lnSpc>
              <a:spcBef>
                <a:spcPts val="200"/>
              </a:spcBef>
              <a:spcAft>
                <a:spcPts val="0"/>
              </a:spcAft>
              <a:buClr>
                <a:schemeClr val="dk2"/>
              </a:buClr>
              <a:buSzPts val="1100"/>
              <a:buNone/>
              <a:defRPr sz="1100"/>
            </a:lvl4pPr>
            <a:lvl5pPr indent="-317500" lvl="4" marL="2286000" rtl="0" algn="l">
              <a:lnSpc>
                <a:spcPct val="124822"/>
              </a:lnSpc>
              <a:spcBef>
                <a:spcPts val="400"/>
              </a:spcBef>
              <a:spcAft>
                <a:spcPts val="0"/>
              </a:spcAft>
              <a:buSzPts val="1400"/>
              <a:buChar char="•"/>
              <a:defRPr/>
            </a:lvl5pPr>
            <a:lvl6pPr indent="-323850" lvl="5" marL="2743200" rtl="0" algn="l">
              <a:spcBef>
                <a:spcPts val="400"/>
              </a:spcBef>
              <a:spcAft>
                <a:spcPts val="0"/>
              </a:spcAft>
              <a:buClr>
                <a:schemeClr val="dk1"/>
              </a:buClr>
              <a:buSzPts val="1500"/>
              <a:buChar char="•"/>
              <a:defRPr/>
            </a:lvl6pPr>
            <a:lvl7pPr indent="-298450" lvl="6" marL="3200400" rtl="0" algn="l">
              <a:spcBef>
                <a:spcPts val="200"/>
              </a:spcBef>
              <a:spcAft>
                <a:spcPts val="0"/>
              </a:spcAft>
              <a:buClr>
                <a:schemeClr val="dk1"/>
              </a:buClr>
              <a:buSzPts val="1100"/>
              <a:buChar char="•"/>
              <a:defRPr sz="1100"/>
            </a:lvl7pPr>
            <a:lvl8pPr indent="-298450" lvl="7" marL="3657600" rtl="0" algn="l">
              <a:spcBef>
                <a:spcPts val="200"/>
              </a:spcBef>
              <a:spcAft>
                <a:spcPts val="0"/>
              </a:spcAft>
              <a:buClr>
                <a:schemeClr val="dk1"/>
              </a:buClr>
              <a:buSzPts val="1100"/>
              <a:buChar char="•"/>
              <a:defRPr sz="1100"/>
            </a:lvl8pPr>
            <a:lvl9pPr indent="-298450" lvl="8" marL="4114800" rtl="0" algn="l">
              <a:spcBef>
                <a:spcPts val="200"/>
              </a:spcBef>
              <a:spcAft>
                <a:spcPts val="0"/>
              </a:spcAft>
              <a:buClr>
                <a:schemeClr val="dk1"/>
              </a:buClr>
              <a:buSzPts val="1100"/>
              <a:buChar char="•"/>
              <a:defRPr sz="1100"/>
            </a:lvl9pPr>
          </a:lstStyle>
          <a:p/>
        </p:txBody>
      </p:sp>
      <p:sp>
        <p:nvSpPr>
          <p:cNvPr id="2050" name="Google Shape;2050;p69"/>
          <p:cNvSpPr txBox="1"/>
          <p:nvPr/>
        </p:nvSpPr>
        <p:spPr>
          <a:xfrm>
            <a:off x="3983474" y="-664284"/>
            <a:ext cx="1176900" cy="549900"/>
          </a:xfrm>
          <a:prstGeom prst="rect">
            <a:avLst/>
          </a:prstGeom>
          <a:solidFill>
            <a:schemeClr val="accent1"/>
          </a:solidFill>
          <a:ln>
            <a:noFill/>
          </a:ln>
        </p:spPr>
        <p:txBody>
          <a:bodyPr anchorCtr="0" anchor="t" bIns="135000" lIns="270000" spcFirstLastPara="1" rIns="270000" wrap="square" tIns="135000">
            <a:spAutoFit/>
          </a:bodyPr>
          <a:lstStyle/>
          <a:p>
            <a:pPr indent="0" lvl="0" marL="0" marR="0" rtl="0" algn="ctr">
              <a:spcBef>
                <a:spcPts val="0"/>
              </a:spcBef>
              <a:spcAft>
                <a:spcPts val="0"/>
              </a:spcAft>
              <a:buNone/>
            </a:pPr>
            <a:r>
              <a:rPr lang="en" sz="900">
                <a:solidFill>
                  <a:srgbClr val="FFFFFF"/>
                </a:solidFill>
                <a:latin typeface="Arial"/>
                <a:ea typeface="Arial"/>
                <a:cs typeface="Arial"/>
                <a:sym typeface="Arial"/>
              </a:rPr>
              <a:t>TEXT (100%)</a:t>
            </a:r>
            <a:endParaRPr sz="1100"/>
          </a:p>
        </p:txBody>
      </p:sp>
      <p:sp>
        <p:nvSpPr>
          <p:cNvPr id="2051" name="Google Shape;2051;p69"/>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52" name="Google Shape;2052;p69"/>
          <p:cNvSpPr txBox="1"/>
          <p:nvPr>
            <p:ph type="title"/>
          </p:nvPr>
        </p:nvSpPr>
        <p:spPr>
          <a:xfrm>
            <a:off x="0" y="39956"/>
            <a:ext cx="9144000" cy="378000"/>
          </a:xfrm>
          <a:prstGeom prst="rect">
            <a:avLst/>
          </a:prstGeom>
          <a:noFill/>
          <a:ln>
            <a:noFill/>
          </a:ln>
        </p:spPr>
        <p:txBody>
          <a:bodyPr anchorCtr="0" anchor="t" bIns="0" lIns="0" spcFirstLastPara="1" rIns="0" wrap="square" tIns="0">
            <a:noAutofit/>
          </a:bodyPr>
          <a:lstStyle>
            <a:lvl1pPr lvl="0" rtl="0" algn="l">
              <a:lnSpc>
                <a:spcPct val="109278"/>
              </a:lnSpc>
              <a:spcBef>
                <a:spcPts val="0"/>
              </a:spcBef>
              <a:spcAft>
                <a:spcPts val="0"/>
              </a:spcAft>
              <a:buClr>
                <a:schemeClr val="accent2"/>
              </a:buClr>
              <a:buSzPts val="1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100%)">
  <p:cSld name="1_TEXT (100%)">
    <p:spTree>
      <p:nvGrpSpPr>
        <p:cNvPr id="2053" name="Shape 2053"/>
        <p:cNvGrpSpPr/>
        <p:nvPr/>
      </p:nvGrpSpPr>
      <p:grpSpPr>
        <a:xfrm>
          <a:off x="0" y="0"/>
          <a:ext cx="0" cy="0"/>
          <a:chOff x="0" y="0"/>
          <a:chExt cx="0" cy="0"/>
        </a:xfrm>
      </p:grpSpPr>
      <p:sp>
        <p:nvSpPr>
          <p:cNvPr id="2054" name="Google Shape;2054;p70"/>
          <p:cNvSpPr txBox="1"/>
          <p:nvPr>
            <p:ph idx="1" type="body"/>
          </p:nvPr>
        </p:nvSpPr>
        <p:spPr>
          <a:xfrm>
            <a:off x="522000" y="1031128"/>
            <a:ext cx="8100000" cy="3499200"/>
          </a:xfrm>
          <a:prstGeom prst="rect">
            <a:avLst/>
          </a:prstGeom>
          <a:noFill/>
          <a:ln>
            <a:noFill/>
          </a:ln>
        </p:spPr>
        <p:txBody>
          <a:bodyPr anchorCtr="0" anchor="t" bIns="0" lIns="0" spcFirstLastPara="1" rIns="0" wrap="square" tIns="0">
            <a:noAutofit/>
          </a:bodyPr>
          <a:lstStyle>
            <a:lvl1pPr indent="-228600" lvl="0" marL="457200" rtl="0" algn="l">
              <a:lnSpc>
                <a:spcPct val="152666"/>
              </a:lnSpc>
              <a:spcBef>
                <a:spcPts val="0"/>
              </a:spcBef>
              <a:spcAft>
                <a:spcPts val="0"/>
              </a:spcAft>
              <a:buClr>
                <a:schemeClr val="accent2"/>
              </a:buClr>
              <a:buSzPts val="1100"/>
              <a:buFont typeface="Arial"/>
              <a:buNone/>
              <a:defRPr sz="1100"/>
            </a:lvl1pPr>
            <a:lvl2pPr indent="-228600" lvl="1" marL="914400" rtl="0" algn="l">
              <a:lnSpc>
                <a:spcPct val="152666"/>
              </a:lnSpc>
              <a:spcBef>
                <a:spcPts val="200"/>
              </a:spcBef>
              <a:spcAft>
                <a:spcPts val="0"/>
              </a:spcAft>
              <a:buClr>
                <a:schemeClr val="dk2"/>
              </a:buClr>
              <a:buSzPts val="1100"/>
              <a:buNone/>
              <a:defRPr sz="1100"/>
            </a:lvl2pPr>
            <a:lvl3pPr indent="-228600" lvl="2" marL="1371600" rtl="0" algn="l">
              <a:lnSpc>
                <a:spcPct val="117333"/>
              </a:lnSpc>
              <a:spcBef>
                <a:spcPts val="200"/>
              </a:spcBef>
              <a:spcAft>
                <a:spcPts val="0"/>
              </a:spcAft>
              <a:buClr>
                <a:schemeClr val="accent2"/>
              </a:buClr>
              <a:buSzPts val="1100"/>
              <a:buNone/>
              <a:defRPr sz="1100"/>
            </a:lvl3pPr>
            <a:lvl4pPr indent="-228600" lvl="3" marL="1828800" rtl="0" algn="l">
              <a:lnSpc>
                <a:spcPct val="117333"/>
              </a:lnSpc>
              <a:spcBef>
                <a:spcPts val="200"/>
              </a:spcBef>
              <a:spcAft>
                <a:spcPts val="0"/>
              </a:spcAft>
              <a:buClr>
                <a:schemeClr val="dk2"/>
              </a:buClr>
              <a:buSzPts val="1100"/>
              <a:buNone/>
              <a:defRPr sz="1100"/>
            </a:lvl4pPr>
            <a:lvl5pPr indent="-317500" lvl="4" marL="2286000" rtl="0" algn="l">
              <a:lnSpc>
                <a:spcPct val="124822"/>
              </a:lnSpc>
              <a:spcBef>
                <a:spcPts val="400"/>
              </a:spcBef>
              <a:spcAft>
                <a:spcPts val="0"/>
              </a:spcAft>
              <a:buSzPts val="1400"/>
              <a:buChar char="•"/>
              <a:defRPr/>
            </a:lvl5pPr>
            <a:lvl6pPr indent="-323850" lvl="5" marL="2743200" rtl="0" algn="l">
              <a:spcBef>
                <a:spcPts val="400"/>
              </a:spcBef>
              <a:spcAft>
                <a:spcPts val="0"/>
              </a:spcAft>
              <a:buClr>
                <a:schemeClr val="dk1"/>
              </a:buClr>
              <a:buSzPts val="1500"/>
              <a:buChar char="•"/>
              <a:defRPr/>
            </a:lvl6pPr>
            <a:lvl7pPr indent="-298450" lvl="6" marL="3200400" rtl="0" algn="l">
              <a:spcBef>
                <a:spcPts val="200"/>
              </a:spcBef>
              <a:spcAft>
                <a:spcPts val="0"/>
              </a:spcAft>
              <a:buClr>
                <a:schemeClr val="dk1"/>
              </a:buClr>
              <a:buSzPts val="1100"/>
              <a:buChar char="•"/>
              <a:defRPr sz="1100"/>
            </a:lvl7pPr>
            <a:lvl8pPr indent="-298450" lvl="7" marL="3657600" rtl="0" algn="l">
              <a:spcBef>
                <a:spcPts val="200"/>
              </a:spcBef>
              <a:spcAft>
                <a:spcPts val="0"/>
              </a:spcAft>
              <a:buClr>
                <a:schemeClr val="dk1"/>
              </a:buClr>
              <a:buSzPts val="1100"/>
              <a:buChar char="•"/>
              <a:defRPr sz="1100"/>
            </a:lvl8pPr>
            <a:lvl9pPr indent="-298450" lvl="8" marL="4114800" rtl="0" algn="l">
              <a:spcBef>
                <a:spcPts val="200"/>
              </a:spcBef>
              <a:spcAft>
                <a:spcPts val="0"/>
              </a:spcAft>
              <a:buClr>
                <a:schemeClr val="dk1"/>
              </a:buClr>
              <a:buSzPts val="1100"/>
              <a:buChar char="•"/>
              <a:defRPr sz="1100"/>
            </a:lvl9pPr>
          </a:lstStyle>
          <a:p/>
        </p:txBody>
      </p:sp>
      <p:sp>
        <p:nvSpPr>
          <p:cNvPr id="2055" name="Google Shape;2055;p70"/>
          <p:cNvSpPr txBox="1"/>
          <p:nvPr/>
        </p:nvSpPr>
        <p:spPr>
          <a:xfrm>
            <a:off x="3983474" y="-664284"/>
            <a:ext cx="1176900" cy="549900"/>
          </a:xfrm>
          <a:prstGeom prst="rect">
            <a:avLst/>
          </a:prstGeom>
          <a:solidFill>
            <a:schemeClr val="accent1"/>
          </a:solidFill>
          <a:ln>
            <a:noFill/>
          </a:ln>
        </p:spPr>
        <p:txBody>
          <a:bodyPr anchorCtr="0" anchor="t" bIns="135000" lIns="270000" spcFirstLastPara="1" rIns="270000" wrap="square" tIns="135000">
            <a:spAutoFit/>
          </a:bodyPr>
          <a:lstStyle/>
          <a:p>
            <a:pPr indent="0" lvl="0" marL="0" marR="0" rtl="0" algn="ctr">
              <a:spcBef>
                <a:spcPts val="0"/>
              </a:spcBef>
              <a:spcAft>
                <a:spcPts val="0"/>
              </a:spcAft>
              <a:buNone/>
            </a:pPr>
            <a:r>
              <a:rPr lang="en" sz="900">
                <a:solidFill>
                  <a:srgbClr val="FFFFFF"/>
                </a:solidFill>
                <a:latin typeface="Arial"/>
                <a:ea typeface="Arial"/>
                <a:cs typeface="Arial"/>
                <a:sym typeface="Arial"/>
              </a:rPr>
              <a:t>TEXT (100%)</a:t>
            </a:r>
            <a:endParaRPr sz="1100"/>
          </a:p>
        </p:txBody>
      </p:sp>
      <p:sp>
        <p:nvSpPr>
          <p:cNvPr id="2056" name="Google Shape;2056;p70"/>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57" name="Google Shape;2057;p70"/>
          <p:cNvSpPr txBox="1"/>
          <p:nvPr>
            <p:ph type="title"/>
          </p:nvPr>
        </p:nvSpPr>
        <p:spPr>
          <a:xfrm>
            <a:off x="0" y="39956"/>
            <a:ext cx="9144000" cy="378000"/>
          </a:xfrm>
          <a:prstGeom prst="rect">
            <a:avLst/>
          </a:prstGeom>
          <a:noFill/>
          <a:ln>
            <a:noFill/>
          </a:ln>
        </p:spPr>
        <p:txBody>
          <a:bodyPr anchorCtr="0" anchor="t" bIns="0" lIns="0" spcFirstLastPara="1" rIns="0" wrap="square" tIns="0">
            <a:noAutofit/>
          </a:bodyPr>
          <a:lstStyle>
            <a:lvl1pPr lvl="0" rtl="0" algn="l">
              <a:lnSpc>
                <a:spcPct val="109278"/>
              </a:lnSpc>
              <a:spcBef>
                <a:spcPts val="0"/>
              </a:spcBef>
              <a:spcAft>
                <a:spcPts val="0"/>
              </a:spcAft>
              <a:buClr>
                <a:schemeClr val="accent2"/>
              </a:buClr>
              <a:buSzPts val="1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58" name="Google Shape;2058;p70"/>
          <p:cNvSpPr txBox="1"/>
          <p:nvPr>
            <p:ph idx="2" type="body"/>
          </p:nvPr>
        </p:nvSpPr>
        <p:spPr>
          <a:xfrm>
            <a:off x="8038505" y="40516"/>
            <a:ext cx="628800" cy="377700"/>
          </a:xfrm>
          <a:prstGeom prst="rect">
            <a:avLst/>
          </a:prstGeom>
          <a:blipFill rotWithShape="1">
            <a:blip r:embed="rId2">
              <a:alphaModFix/>
            </a:blip>
            <a:stretch>
              <a:fillRect b="0" l="4179" r="7009" t="0"/>
            </a:stretch>
          </a:blip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2"/>
              </a:buClr>
              <a:buSzPts val="1500"/>
              <a:buFont typeface="Arial"/>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0%)">
  <p:cSld name="TEXT (20%)">
    <p:spTree>
      <p:nvGrpSpPr>
        <p:cNvPr id="2059" name="Shape 2059"/>
        <p:cNvGrpSpPr/>
        <p:nvPr/>
      </p:nvGrpSpPr>
      <p:grpSpPr>
        <a:xfrm>
          <a:off x="0" y="0"/>
          <a:ext cx="0" cy="0"/>
          <a:chOff x="0" y="0"/>
          <a:chExt cx="0" cy="0"/>
        </a:xfrm>
      </p:grpSpPr>
      <p:sp>
        <p:nvSpPr>
          <p:cNvPr id="2060" name="Google Shape;2060;p71"/>
          <p:cNvSpPr txBox="1"/>
          <p:nvPr/>
        </p:nvSpPr>
        <p:spPr>
          <a:xfrm>
            <a:off x="3958972" y="-664284"/>
            <a:ext cx="1226100" cy="411300"/>
          </a:xfrm>
          <a:prstGeom prst="rect">
            <a:avLst/>
          </a:prstGeom>
          <a:solidFill>
            <a:schemeClr val="accent1"/>
          </a:solidFill>
          <a:ln>
            <a:noFill/>
          </a:ln>
        </p:spPr>
        <p:txBody>
          <a:bodyPr anchorCtr="0" anchor="t" bIns="135000" lIns="270000" spcFirstLastPara="1" rIns="270000" wrap="square" tIns="135000">
            <a:spAutoFit/>
          </a:bodyPr>
          <a:lstStyle/>
          <a:p>
            <a:pPr indent="0" lvl="0" marL="0" marR="0" rtl="0" algn="ctr">
              <a:spcBef>
                <a:spcPts val="0"/>
              </a:spcBef>
              <a:spcAft>
                <a:spcPts val="0"/>
              </a:spcAft>
              <a:buNone/>
            </a:pPr>
            <a:r>
              <a:rPr lang="en" sz="900">
                <a:solidFill>
                  <a:srgbClr val="FFFFFF"/>
                </a:solidFill>
                <a:latin typeface="Arial"/>
                <a:ea typeface="Arial"/>
                <a:cs typeface="Arial"/>
                <a:sym typeface="Arial"/>
              </a:rPr>
              <a:t>TEXT (20%)</a:t>
            </a:r>
            <a:endParaRPr sz="1100"/>
          </a:p>
        </p:txBody>
      </p:sp>
      <p:sp>
        <p:nvSpPr>
          <p:cNvPr id="2061" name="Google Shape;2061;p71"/>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62" name="Google Shape;2062;p71"/>
          <p:cNvSpPr txBox="1"/>
          <p:nvPr>
            <p:ph type="title"/>
          </p:nvPr>
        </p:nvSpPr>
        <p:spPr>
          <a:xfrm>
            <a:off x="0" y="39956"/>
            <a:ext cx="9144000" cy="378000"/>
          </a:xfrm>
          <a:prstGeom prst="rect">
            <a:avLst/>
          </a:prstGeom>
          <a:noFill/>
          <a:ln>
            <a:noFill/>
          </a:ln>
        </p:spPr>
        <p:txBody>
          <a:bodyPr anchorCtr="0" anchor="t" bIns="0" lIns="0" spcFirstLastPara="1" rIns="0" wrap="square" tIns="0">
            <a:noAutofit/>
          </a:bodyPr>
          <a:lstStyle>
            <a:lvl1pPr lvl="0" rtl="0" algn="l">
              <a:lnSpc>
                <a:spcPct val="109278"/>
              </a:lnSpc>
              <a:spcBef>
                <a:spcPts val="0"/>
              </a:spcBef>
              <a:spcAft>
                <a:spcPts val="0"/>
              </a:spcAft>
              <a:buClr>
                <a:schemeClr val="accent2"/>
              </a:buClr>
              <a:buSzPts val="1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grpSp>
        <p:nvGrpSpPr>
          <p:cNvPr id="2063" name="Google Shape;2063;p71"/>
          <p:cNvGrpSpPr/>
          <p:nvPr/>
        </p:nvGrpSpPr>
        <p:grpSpPr>
          <a:xfrm>
            <a:off x="-2578122" y="1075"/>
            <a:ext cx="2400879" cy="4500873"/>
            <a:chOff x="-3437496" y="1434"/>
            <a:chExt cx="3201172" cy="6001164"/>
          </a:xfrm>
        </p:grpSpPr>
        <p:cxnSp>
          <p:nvCxnSpPr>
            <p:cNvPr id="2064" name="Google Shape;2064;p71"/>
            <p:cNvCxnSpPr/>
            <p:nvPr/>
          </p:nvCxnSpPr>
          <p:spPr>
            <a:xfrm>
              <a:off x="-3419346" y="5083729"/>
              <a:ext cx="3176100" cy="0"/>
            </a:xfrm>
            <a:prstGeom prst="straightConnector1">
              <a:avLst/>
            </a:prstGeom>
            <a:noFill/>
            <a:ln cap="flat" cmpd="sng" w="9525">
              <a:solidFill>
                <a:schemeClr val="accent1"/>
              </a:solidFill>
              <a:prstDash val="solid"/>
              <a:round/>
              <a:headEnd len="sm" w="sm" type="none"/>
              <a:tailEnd len="sm" w="sm" type="none"/>
            </a:ln>
          </p:spPr>
        </p:cxnSp>
        <p:sp>
          <p:nvSpPr>
            <p:cNvPr id="2065" name="Google Shape;2065;p71"/>
            <p:cNvSpPr/>
            <p:nvPr/>
          </p:nvSpPr>
          <p:spPr>
            <a:xfrm>
              <a:off x="-3425006" y="3588820"/>
              <a:ext cx="261000" cy="259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FFFFFF"/>
                  </a:solidFill>
                  <a:latin typeface="Arial"/>
                  <a:ea typeface="Arial"/>
                  <a:cs typeface="Arial"/>
                  <a:sym typeface="Arial"/>
                </a:rPr>
                <a:t>6</a:t>
              </a:r>
              <a:endParaRPr sz="1100"/>
            </a:p>
          </p:txBody>
        </p:sp>
        <p:sp>
          <p:nvSpPr>
            <p:cNvPr id="2066" name="Google Shape;2066;p71"/>
            <p:cNvSpPr/>
            <p:nvPr/>
          </p:nvSpPr>
          <p:spPr>
            <a:xfrm>
              <a:off x="-3059324" y="3973829"/>
              <a:ext cx="2823000" cy="255900"/>
            </a:xfrm>
            <a:prstGeom prst="rect">
              <a:avLst/>
            </a:prstGeom>
            <a:noFill/>
            <a:ln>
              <a:noFill/>
            </a:ln>
          </p:spPr>
          <p:txBody>
            <a:bodyPr anchorCtr="0" anchor="ctr" bIns="0" lIns="0" spcFirstLastPara="1" rIns="0" wrap="square" tIns="0">
              <a:noAutofit/>
            </a:bodyPr>
            <a:lstStyle/>
            <a:p>
              <a:pPr indent="-139700" lvl="0" marL="139700" marR="0" rtl="0" algn="l">
                <a:lnSpc>
                  <a:spcPct val="90000"/>
                </a:lnSpc>
                <a:spcBef>
                  <a:spcPts val="0"/>
                </a:spcBef>
                <a:spcAft>
                  <a:spcPts val="0"/>
                </a:spcAft>
                <a:buClr>
                  <a:srgbClr val="00D7BD"/>
                </a:buClr>
                <a:buSzPts val="800"/>
                <a:buFont typeface="Arial"/>
                <a:buAutoNum type="arabicPeriod"/>
              </a:pPr>
              <a:r>
                <a:rPr lang="en" sz="800">
                  <a:solidFill>
                    <a:srgbClr val="000000"/>
                  </a:solidFill>
                  <a:latin typeface="Arial"/>
                  <a:ea typeface="Arial"/>
                  <a:cs typeface="Arial"/>
                  <a:sym typeface="Arial"/>
                </a:rPr>
                <a:t>Enumeration</a:t>
              </a:r>
              <a:endParaRPr sz="1100"/>
            </a:p>
          </p:txBody>
        </p:sp>
        <p:sp>
          <p:nvSpPr>
            <p:cNvPr id="2067" name="Google Shape;2067;p71"/>
            <p:cNvSpPr/>
            <p:nvPr/>
          </p:nvSpPr>
          <p:spPr>
            <a:xfrm>
              <a:off x="-3425006" y="3962996"/>
              <a:ext cx="261000" cy="259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FFFFFF"/>
                  </a:solidFill>
                  <a:latin typeface="Arial"/>
                  <a:ea typeface="Arial"/>
                  <a:cs typeface="Arial"/>
                  <a:sym typeface="Arial"/>
                </a:rPr>
                <a:t>7</a:t>
              </a:r>
              <a:endParaRPr sz="1100"/>
            </a:p>
          </p:txBody>
        </p:sp>
        <p:sp>
          <p:nvSpPr>
            <p:cNvPr id="2068" name="Google Shape;2068;p71"/>
            <p:cNvSpPr/>
            <p:nvPr/>
          </p:nvSpPr>
          <p:spPr>
            <a:xfrm>
              <a:off x="-3235787" y="4348005"/>
              <a:ext cx="2823000" cy="255900"/>
            </a:xfrm>
            <a:prstGeom prst="rect">
              <a:avLst/>
            </a:prstGeom>
            <a:noFill/>
            <a:ln>
              <a:noFill/>
            </a:ln>
          </p:spPr>
          <p:txBody>
            <a:bodyPr anchorCtr="0" anchor="ctr" bIns="0" lIns="0" spcFirstLastPara="1" rIns="0" wrap="square" tIns="0">
              <a:noAutofit/>
            </a:bodyPr>
            <a:lstStyle/>
            <a:p>
              <a:pPr indent="-127000" lvl="0" marL="266700" marR="0" rtl="0" algn="l">
                <a:lnSpc>
                  <a:spcPct val="90000"/>
                </a:lnSpc>
                <a:spcBef>
                  <a:spcPts val="0"/>
                </a:spcBef>
                <a:spcAft>
                  <a:spcPts val="0"/>
                </a:spcAft>
                <a:buClr>
                  <a:srgbClr val="500091"/>
                </a:buClr>
                <a:buSzPts val="800"/>
                <a:buFont typeface="Arial"/>
                <a:buAutoNum type="alphaLcPeriod"/>
              </a:pPr>
              <a:r>
                <a:rPr lang="en" sz="800">
                  <a:solidFill>
                    <a:srgbClr val="000000"/>
                  </a:solidFill>
                  <a:latin typeface="Arial"/>
                  <a:ea typeface="Arial"/>
                  <a:cs typeface="Arial"/>
                  <a:sym typeface="Arial"/>
                </a:rPr>
                <a:t>Alphabet below enumeration</a:t>
              </a:r>
              <a:endParaRPr sz="1100"/>
            </a:p>
          </p:txBody>
        </p:sp>
        <p:sp>
          <p:nvSpPr>
            <p:cNvPr id="2069" name="Google Shape;2069;p71"/>
            <p:cNvSpPr/>
            <p:nvPr/>
          </p:nvSpPr>
          <p:spPr>
            <a:xfrm>
              <a:off x="-3425006" y="4335641"/>
              <a:ext cx="261000" cy="259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FFFFFF"/>
                  </a:solidFill>
                  <a:latin typeface="Arial"/>
                  <a:ea typeface="Arial"/>
                  <a:cs typeface="Arial"/>
                  <a:sym typeface="Arial"/>
                </a:rPr>
                <a:t>8</a:t>
              </a:r>
              <a:endParaRPr sz="1100"/>
            </a:p>
          </p:txBody>
        </p:sp>
        <p:sp>
          <p:nvSpPr>
            <p:cNvPr id="2070" name="Google Shape;2070;p71"/>
            <p:cNvSpPr/>
            <p:nvPr/>
          </p:nvSpPr>
          <p:spPr>
            <a:xfrm>
              <a:off x="-3425006" y="4708906"/>
              <a:ext cx="261000" cy="259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FFFFFF"/>
                  </a:solidFill>
                  <a:latin typeface="Arial"/>
                  <a:ea typeface="Arial"/>
                  <a:cs typeface="Arial"/>
                  <a:sym typeface="Arial"/>
                </a:rPr>
                <a:t>9</a:t>
              </a:r>
              <a:endParaRPr sz="1100"/>
            </a:p>
          </p:txBody>
        </p:sp>
        <p:sp>
          <p:nvSpPr>
            <p:cNvPr id="2071" name="Google Shape;2071;p71"/>
            <p:cNvSpPr/>
            <p:nvPr/>
          </p:nvSpPr>
          <p:spPr>
            <a:xfrm>
              <a:off x="-3059324" y="4708905"/>
              <a:ext cx="2823000" cy="255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i="1" lang="en" sz="800">
                  <a:solidFill>
                    <a:srgbClr val="000000"/>
                  </a:solidFill>
                  <a:latin typeface="Arial"/>
                  <a:ea typeface="Arial"/>
                  <a:cs typeface="Arial"/>
                  <a:sym typeface="Arial"/>
                </a:rPr>
                <a:t>Quote text</a:t>
              </a:r>
              <a:endParaRPr sz="1100"/>
            </a:p>
          </p:txBody>
        </p:sp>
        <p:grpSp>
          <p:nvGrpSpPr>
            <p:cNvPr id="2072" name="Google Shape;2072;p71"/>
            <p:cNvGrpSpPr/>
            <p:nvPr/>
          </p:nvGrpSpPr>
          <p:grpSpPr>
            <a:xfrm>
              <a:off x="-3421298" y="5206936"/>
              <a:ext cx="3178420" cy="795662"/>
              <a:chOff x="-3741486" y="3387723"/>
              <a:chExt cx="3178420" cy="795662"/>
            </a:xfrm>
          </p:grpSpPr>
          <p:sp>
            <p:nvSpPr>
              <p:cNvPr id="2073" name="Google Shape;2073;p71"/>
              <p:cNvSpPr/>
              <p:nvPr/>
            </p:nvSpPr>
            <p:spPr>
              <a:xfrm>
                <a:off x="-3741486" y="3387723"/>
                <a:ext cx="255753" cy="255753"/>
              </a:xfrm>
              <a:custGeom>
                <a:rect b="b" l="l" r="r" t="t"/>
                <a:pathLst>
                  <a:path extrusionOk="0" h="292" w="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2074" name="Google Shape;2074;p71"/>
              <p:cNvSpPr/>
              <p:nvPr/>
            </p:nvSpPr>
            <p:spPr>
              <a:xfrm>
                <a:off x="-3380966" y="3459752"/>
                <a:ext cx="2817900" cy="592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800">
                    <a:solidFill>
                      <a:srgbClr val="000000"/>
                    </a:solidFill>
                    <a:latin typeface="Arial"/>
                    <a:ea typeface="Arial"/>
                    <a:cs typeface="Arial"/>
                    <a:sym typeface="Arial"/>
                  </a:rPr>
                  <a:t>Want to know more?</a:t>
                </a:r>
                <a:br>
                  <a:rPr lang="en" sz="800">
                    <a:solidFill>
                      <a:srgbClr val="000000"/>
                    </a:solidFill>
                    <a:latin typeface="Arial"/>
                    <a:ea typeface="Arial"/>
                    <a:cs typeface="Arial"/>
                    <a:sym typeface="Arial"/>
                  </a:rPr>
                </a:br>
                <a:r>
                  <a:rPr lang="en" sz="800">
                    <a:solidFill>
                      <a:srgbClr val="000000"/>
                    </a:solidFill>
                    <a:latin typeface="Arial"/>
                    <a:ea typeface="Arial"/>
                    <a:cs typeface="Arial"/>
                    <a:sym typeface="Arial"/>
                  </a:rPr>
                  <a:t>Go to the slide named </a:t>
                </a:r>
                <a:r>
                  <a:rPr b="1" lang="en" sz="800">
                    <a:solidFill>
                      <a:srgbClr val="000000"/>
                    </a:solidFill>
                    <a:latin typeface="Arial"/>
                    <a:ea typeface="Arial"/>
                    <a:cs typeface="Arial"/>
                    <a:sym typeface="Arial"/>
                  </a:rPr>
                  <a:t>‘Instruction slide: YouTube links’</a:t>
                </a:r>
                <a:r>
                  <a:rPr lang="en" sz="800">
                    <a:solidFill>
                      <a:srgbClr val="000000"/>
                    </a:solidFill>
                    <a:latin typeface="Arial"/>
                    <a:ea typeface="Arial"/>
                    <a:cs typeface="Arial"/>
                    <a:sym typeface="Arial"/>
                  </a:rPr>
                  <a:t>, open it in the slideshow and click on the preferred hyperlink.</a:t>
                </a:r>
                <a:endParaRPr sz="1100"/>
              </a:p>
            </p:txBody>
          </p:sp>
          <p:cxnSp>
            <p:nvCxnSpPr>
              <p:cNvPr id="2075" name="Google Shape;2075;p71"/>
              <p:cNvCxnSpPr/>
              <p:nvPr/>
            </p:nvCxnSpPr>
            <p:spPr>
              <a:xfrm>
                <a:off x="-3740987" y="4183385"/>
                <a:ext cx="3177900" cy="0"/>
              </a:xfrm>
              <a:prstGeom prst="straightConnector1">
                <a:avLst/>
              </a:prstGeom>
              <a:noFill/>
              <a:ln cap="flat" cmpd="sng" w="9525">
                <a:solidFill>
                  <a:schemeClr val="accent1"/>
                </a:solidFill>
                <a:prstDash val="solid"/>
                <a:round/>
                <a:headEnd len="sm" w="sm" type="none"/>
                <a:tailEnd len="sm" w="sm" type="none"/>
              </a:ln>
            </p:spPr>
          </p:cxnSp>
        </p:grpSp>
        <p:sp>
          <p:nvSpPr>
            <p:cNvPr id="2076" name="Google Shape;2076;p71"/>
            <p:cNvSpPr/>
            <p:nvPr/>
          </p:nvSpPr>
          <p:spPr>
            <a:xfrm>
              <a:off x="-3419345" y="1434"/>
              <a:ext cx="3176100" cy="191700"/>
            </a:xfrm>
            <a:prstGeom prst="rect">
              <a:avLst/>
            </a:prstGeom>
            <a:noFill/>
            <a:ln>
              <a:noFill/>
            </a:ln>
          </p:spPr>
          <p:txBody>
            <a:bodyPr anchorCtr="0" anchor="ctr" bIns="0" lIns="0" spcFirstLastPara="1" rIns="0" wrap="square" tIns="0">
              <a:noAutofit/>
            </a:bodyPr>
            <a:lstStyle/>
            <a:p>
              <a:pPr indent="0" lvl="0" marL="0" marR="0" rtl="0" algn="l">
                <a:lnSpc>
                  <a:spcPct val="80000"/>
                </a:lnSpc>
                <a:spcBef>
                  <a:spcPts val="0"/>
                </a:spcBef>
                <a:spcAft>
                  <a:spcPts val="0"/>
                </a:spcAft>
                <a:buNone/>
              </a:pPr>
              <a:r>
                <a:rPr b="1" lang="en" sz="1100" cap="none">
                  <a:solidFill>
                    <a:srgbClr val="00D7BD"/>
                  </a:solidFill>
                  <a:latin typeface="Arial"/>
                  <a:ea typeface="Arial"/>
                  <a:cs typeface="Arial"/>
                  <a:sym typeface="Arial"/>
                </a:rPr>
                <a:t>CHOOSE TEXT LEVELS</a:t>
              </a:r>
              <a:endParaRPr sz="1100"/>
            </a:p>
          </p:txBody>
        </p:sp>
        <p:sp>
          <p:nvSpPr>
            <p:cNvPr id="2077" name="Google Shape;2077;p71"/>
            <p:cNvSpPr/>
            <p:nvPr/>
          </p:nvSpPr>
          <p:spPr>
            <a:xfrm>
              <a:off x="-3425006" y="1719144"/>
              <a:ext cx="261000" cy="259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FFFFFF"/>
                  </a:solidFill>
                  <a:latin typeface="Arial"/>
                  <a:ea typeface="Arial"/>
                  <a:cs typeface="Arial"/>
                  <a:sym typeface="Arial"/>
                </a:rPr>
                <a:t>1</a:t>
              </a:r>
              <a:endParaRPr sz="1100"/>
            </a:p>
          </p:txBody>
        </p:sp>
        <p:cxnSp>
          <p:nvCxnSpPr>
            <p:cNvPr id="2078" name="Google Shape;2078;p71"/>
            <p:cNvCxnSpPr/>
            <p:nvPr/>
          </p:nvCxnSpPr>
          <p:spPr>
            <a:xfrm>
              <a:off x="-3419346" y="243069"/>
              <a:ext cx="3176100" cy="0"/>
            </a:xfrm>
            <a:prstGeom prst="straightConnector1">
              <a:avLst/>
            </a:prstGeom>
            <a:noFill/>
            <a:ln cap="flat" cmpd="sng" w="9525">
              <a:solidFill>
                <a:schemeClr val="accent1"/>
              </a:solidFill>
              <a:prstDash val="solid"/>
              <a:round/>
              <a:headEnd len="sm" w="sm" type="none"/>
              <a:tailEnd len="sm" w="sm" type="none"/>
            </a:ln>
          </p:spPr>
        </p:cxnSp>
        <p:grpSp>
          <p:nvGrpSpPr>
            <p:cNvPr id="2079" name="Google Shape;2079;p71"/>
            <p:cNvGrpSpPr/>
            <p:nvPr/>
          </p:nvGrpSpPr>
          <p:grpSpPr>
            <a:xfrm>
              <a:off x="-3437496" y="349407"/>
              <a:ext cx="2933818" cy="558749"/>
              <a:chOff x="-3419346" y="368233"/>
              <a:chExt cx="3904989" cy="743710"/>
            </a:xfrm>
          </p:grpSpPr>
          <p:sp>
            <p:nvSpPr>
              <p:cNvPr id="2080" name="Google Shape;2080;p71"/>
              <p:cNvSpPr/>
              <p:nvPr/>
            </p:nvSpPr>
            <p:spPr>
              <a:xfrm>
                <a:off x="-3294549" y="368233"/>
                <a:ext cx="432900" cy="245100"/>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600">
                    <a:solidFill>
                      <a:srgbClr val="C00000"/>
                    </a:solidFill>
                    <a:latin typeface="Arial"/>
                    <a:ea typeface="Arial"/>
                    <a:cs typeface="Arial"/>
                    <a:sym typeface="Arial"/>
                  </a:rPr>
                  <a:t>Home</a:t>
                </a:r>
                <a:endParaRPr sz="1100"/>
              </a:p>
            </p:txBody>
          </p:sp>
          <p:cxnSp>
            <p:nvCxnSpPr>
              <p:cNvPr id="2081" name="Google Shape;2081;p71"/>
              <p:cNvCxnSpPr/>
              <p:nvPr/>
            </p:nvCxnSpPr>
            <p:spPr>
              <a:xfrm>
                <a:off x="-2861744" y="613214"/>
                <a:ext cx="137100" cy="0"/>
              </a:xfrm>
              <a:prstGeom prst="straightConnector1">
                <a:avLst/>
              </a:prstGeom>
              <a:noFill/>
              <a:ln cap="flat" cmpd="sng" w="9525">
                <a:solidFill>
                  <a:srgbClr val="BFBFBF"/>
                </a:solidFill>
                <a:prstDash val="solid"/>
                <a:round/>
                <a:headEnd len="sm" w="sm" type="none"/>
                <a:tailEnd len="sm" w="sm" type="none"/>
              </a:ln>
            </p:spPr>
          </p:cxnSp>
          <p:cxnSp>
            <p:nvCxnSpPr>
              <p:cNvPr id="2082" name="Google Shape;2082;p71"/>
              <p:cNvCxnSpPr/>
              <p:nvPr/>
            </p:nvCxnSpPr>
            <p:spPr>
              <a:xfrm>
                <a:off x="-3419346" y="613214"/>
                <a:ext cx="136200" cy="0"/>
              </a:xfrm>
              <a:prstGeom prst="straightConnector1">
                <a:avLst/>
              </a:prstGeom>
              <a:noFill/>
              <a:ln cap="flat" cmpd="sng" w="9525">
                <a:solidFill>
                  <a:srgbClr val="BFBFBF"/>
                </a:solidFill>
                <a:prstDash val="solid"/>
                <a:round/>
                <a:headEnd len="sm" w="sm" type="none"/>
                <a:tailEnd len="sm" w="sm" type="none"/>
              </a:ln>
            </p:spPr>
          </p:cxnSp>
          <p:sp>
            <p:nvSpPr>
              <p:cNvPr id="2083" name="Google Shape;2083;p71"/>
              <p:cNvSpPr/>
              <p:nvPr/>
            </p:nvSpPr>
            <p:spPr>
              <a:xfrm>
                <a:off x="-3289012" y="589683"/>
                <a:ext cx="422100" cy="64200"/>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000000"/>
                  </a:solidFill>
                  <a:latin typeface="Arial"/>
                  <a:ea typeface="Arial"/>
                  <a:cs typeface="Arial"/>
                  <a:sym typeface="Arial"/>
                </a:endParaRPr>
              </a:p>
            </p:txBody>
          </p:sp>
          <p:grpSp>
            <p:nvGrpSpPr>
              <p:cNvPr id="2084" name="Google Shape;2084;p71"/>
              <p:cNvGrpSpPr/>
              <p:nvPr/>
            </p:nvGrpSpPr>
            <p:grpSpPr>
              <a:xfrm>
                <a:off x="-3002834" y="720303"/>
                <a:ext cx="182700" cy="143759"/>
                <a:chOff x="-3310843" y="700986"/>
                <a:chExt cx="182700" cy="143759"/>
              </a:xfrm>
            </p:grpSpPr>
            <p:grpSp>
              <p:nvGrpSpPr>
                <p:cNvPr id="2085" name="Google Shape;2085;p71"/>
                <p:cNvGrpSpPr/>
                <p:nvPr/>
              </p:nvGrpSpPr>
              <p:grpSpPr>
                <a:xfrm>
                  <a:off x="-3310843" y="700986"/>
                  <a:ext cx="182700" cy="143759"/>
                  <a:chOff x="-3310843" y="700986"/>
                  <a:chExt cx="182700" cy="143759"/>
                </a:xfrm>
              </p:grpSpPr>
              <p:cxnSp>
                <p:nvCxnSpPr>
                  <p:cNvPr id="2086" name="Google Shape;2086;p71"/>
                  <p:cNvCxnSpPr/>
                  <p:nvPr/>
                </p:nvCxnSpPr>
                <p:spPr>
                  <a:xfrm>
                    <a:off x="-3310843" y="700986"/>
                    <a:ext cx="182700" cy="0"/>
                  </a:xfrm>
                  <a:prstGeom prst="straightConnector1">
                    <a:avLst/>
                  </a:prstGeom>
                  <a:noFill/>
                  <a:ln cap="flat" cmpd="sng" w="9525">
                    <a:solidFill>
                      <a:srgbClr val="292929"/>
                    </a:solidFill>
                    <a:prstDash val="solid"/>
                    <a:round/>
                    <a:headEnd len="sm" w="sm" type="none"/>
                    <a:tailEnd len="sm" w="sm" type="none"/>
                  </a:ln>
                </p:spPr>
              </p:cxnSp>
              <p:cxnSp>
                <p:nvCxnSpPr>
                  <p:cNvPr id="2087" name="Google Shape;2087;p71"/>
                  <p:cNvCxnSpPr/>
                  <p:nvPr/>
                </p:nvCxnSpPr>
                <p:spPr>
                  <a:xfrm>
                    <a:off x="-3310843" y="844745"/>
                    <a:ext cx="182700" cy="0"/>
                  </a:xfrm>
                  <a:prstGeom prst="straightConnector1">
                    <a:avLst/>
                  </a:prstGeom>
                  <a:noFill/>
                  <a:ln cap="flat" cmpd="sng" w="9525">
                    <a:solidFill>
                      <a:srgbClr val="292929"/>
                    </a:solidFill>
                    <a:prstDash val="solid"/>
                    <a:round/>
                    <a:headEnd len="sm" w="sm" type="none"/>
                    <a:tailEnd len="sm" w="sm" type="none"/>
                  </a:ln>
                </p:spPr>
              </p:cxnSp>
              <p:cxnSp>
                <p:nvCxnSpPr>
                  <p:cNvPr id="2088" name="Google Shape;2088;p71"/>
                  <p:cNvCxnSpPr/>
                  <p:nvPr/>
                </p:nvCxnSpPr>
                <p:spPr>
                  <a:xfrm>
                    <a:off x="-3213196" y="808806"/>
                    <a:ext cx="82200" cy="0"/>
                  </a:xfrm>
                  <a:prstGeom prst="straightConnector1">
                    <a:avLst/>
                  </a:prstGeom>
                  <a:noFill/>
                  <a:ln cap="flat" cmpd="sng" w="9525">
                    <a:solidFill>
                      <a:srgbClr val="292929"/>
                    </a:solidFill>
                    <a:prstDash val="solid"/>
                    <a:round/>
                    <a:headEnd len="sm" w="sm" type="none"/>
                    <a:tailEnd len="sm" w="sm" type="none"/>
                  </a:ln>
                </p:spPr>
              </p:cxnSp>
              <p:cxnSp>
                <p:nvCxnSpPr>
                  <p:cNvPr id="2089" name="Google Shape;2089;p71"/>
                  <p:cNvCxnSpPr/>
                  <p:nvPr/>
                </p:nvCxnSpPr>
                <p:spPr>
                  <a:xfrm>
                    <a:off x="-3213196" y="772866"/>
                    <a:ext cx="82200" cy="0"/>
                  </a:xfrm>
                  <a:prstGeom prst="straightConnector1">
                    <a:avLst/>
                  </a:prstGeom>
                  <a:noFill/>
                  <a:ln cap="flat" cmpd="sng" w="9525">
                    <a:solidFill>
                      <a:srgbClr val="292929"/>
                    </a:solidFill>
                    <a:prstDash val="solid"/>
                    <a:round/>
                    <a:headEnd len="sm" w="sm" type="none"/>
                    <a:tailEnd len="sm" w="sm" type="none"/>
                  </a:ln>
                </p:spPr>
              </p:cxnSp>
              <p:cxnSp>
                <p:nvCxnSpPr>
                  <p:cNvPr id="2090" name="Google Shape;2090;p71"/>
                  <p:cNvCxnSpPr/>
                  <p:nvPr/>
                </p:nvCxnSpPr>
                <p:spPr>
                  <a:xfrm>
                    <a:off x="-3213196" y="736926"/>
                    <a:ext cx="82200" cy="0"/>
                  </a:xfrm>
                  <a:prstGeom prst="straightConnector1">
                    <a:avLst/>
                  </a:prstGeom>
                  <a:noFill/>
                  <a:ln cap="flat" cmpd="sng" w="9525">
                    <a:solidFill>
                      <a:srgbClr val="292929"/>
                    </a:solidFill>
                    <a:prstDash val="solid"/>
                    <a:round/>
                    <a:headEnd len="sm" w="sm" type="none"/>
                    <a:tailEnd len="sm" w="sm" type="none"/>
                  </a:ln>
                </p:spPr>
              </p:cxnSp>
            </p:grpSp>
            <p:grpSp>
              <p:nvGrpSpPr>
                <p:cNvPr id="2091" name="Google Shape;2091;p71"/>
                <p:cNvGrpSpPr/>
                <p:nvPr/>
              </p:nvGrpSpPr>
              <p:grpSpPr>
                <a:xfrm flipH="1">
                  <a:off x="-3310759" y="735886"/>
                  <a:ext cx="88918" cy="72651"/>
                  <a:chOff x="-2091201" y="1395403"/>
                  <a:chExt cx="157516" cy="128700"/>
                </a:xfrm>
              </p:grpSpPr>
              <p:sp>
                <p:nvSpPr>
                  <p:cNvPr id="2092" name="Google Shape;2092;p71"/>
                  <p:cNvSpPr/>
                  <p:nvPr/>
                </p:nvSpPr>
                <p:spPr>
                  <a:xfrm>
                    <a:off x="-2051585" y="1436824"/>
                    <a:ext cx="117900" cy="45600"/>
                  </a:xfrm>
                  <a:prstGeom prst="rect">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000000"/>
                      </a:solidFill>
                      <a:latin typeface="Arial"/>
                      <a:ea typeface="Arial"/>
                      <a:cs typeface="Arial"/>
                      <a:sym typeface="Arial"/>
                    </a:endParaRPr>
                  </a:p>
                </p:txBody>
              </p:sp>
              <p:sp>
                <p:nvSpPr>
                  <p:cNvPr id="2093" name="Google Shape;2093;p71"/>
                  <p:cNvSpPr/>
                  <p:nvPr/>
                </p:nvSpPr>
                <p:spPr>
                  <a:xfrm flipH="1">
                    <a:off x="-2091201" y="1395403"/>
                    <a:ext cx="128700" cy="128700"/>
                  </a:xfrm>
                  <a:prstGeom prst="chevron">
                    <a:avLst>
                      <a:gd fmla="val 47962" name="adj"/>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000000"/>
                      </a:solidFill>
                      <a:latin typeface="Arial"/>
                      <a:ea typeface="Arial"/>
                      <a:cs typeface="Arial"/>
                      <a:sym typeface="Arial"/>
                    </a:endParaRPr>
                  </a:p>
                </p:txBody>
              </p:sp>
            </p:grpSp>
          </p:grpSp>
          <p:grpSp>
            <p:nvGrpSpPr>
              <p:cNvPr id="2094" name="Google Shape;2094;p71"/>
              <p:cNvGrpSpPr/>
              <p:nvPr/>
            </p:nvGrpSpPr>
            <p:grpSpPr>
              <a:xfrm>
                <a:off x="-3326170" y="720303"/>
                <a:ext cx="182763" cy="143759"/>
                <a:chOff x="-3634179" y="700986"/>
                <a:chExt cx="182763" cy="143759"/>
              </a:xfrm>
            </p:grpSpPr>
            <p:grpSp>
              <p:nvGrpSpPr>
                <p:cNvPr id="2095" name="Google Shape;2095;p71"/>
                <p:cNvGrpSpPr/>
                <p:nvPr/>
              </p:nvGrpSpPr>
              <p:grpSpPr>
                <a:xfrm>
                  <a:off x="-3634116" y="700986"/>
                  <a:ext cx="182700" cy="143759"/>
                  <a:chOff x="-3634116" y="700986"/>
                  <a:chExt cx="182700" cy="143759"/>
                </a:xfrm>
              </p:grpSpPr>
              <p:cxnSp>
                <p:nvCxnSpPr>
                  <p:cNvPr id="2096" name="Google Shape;2096;p71"/>
                  <p:cNvCxnSpPr/>
                  <p:nvPr/>
                </p:nvCxnSpPr>
                <p:spPr>
                  <a:xfrm>
                    <a:off x="-3634116" y="700986"/>
                    <a:ext cx="182700" cy="0"/>
                  </a:xfrm>
                  <a:prstGeom prst="straightConnector1">
                    <a:avLst/>
                  </a:prstGeom>
                  <a:noFill/>
                  <a:ln cap="flat" cmpd="sng" w="9525">
                    <a:solidFill>
                      <a:srgbClr val="292929"/>
                    </a:solidFill>
                    <a:prstDash val="solid"/>
                    <a:round/>
                    <a:headEnd len="sm" w="sm" type="none"/>
                    <a:tailEnd len="sm" w="sm" type="none"/>
                  </a:ln>
                </p:spPr>
              </p:cxnSp>
              <p:cxnSp>
                <p:nvCxnSpPr>
                  <p:cNvPr id="2097" name="Google Shape;2097;p71"/>
                  <p:cNvCxnSpPr/>
                  <p:nvPr/>
                </p:nvCxnSpPr>
                <p:spPr>
                  <a:xfrm>
                    <a:off x="-3634116" y="844745"/>
                    <a:ext cx="182700" cy="0"/>
                  </a:xfrm>
                  <a:prstGeom prst="straightConnector1">
                    <a:avLst/>
                  </a:prstGeom>
                  <a:noFill/>
                  <a:ln cap="flat" cmpd="sng" w="9525">
                    <a:solidFill>
                      <a:srgbClr val="292929"/>
                    </a:solidFill>
                    <a:prstDash val="solid"/>
                    <a:round/>
                    <a:headEnd len="sm" w="sm" type="none"/>
                    <a:tailEnd len="sm" w="sm" type="none"/>
                  </a:ln>
                </p:spPr>
              </p:cxnSp>
              <p:cxnSp>
                <p:nvCxnSpPr>
                  <p:cNvPr id="2098" name="Google Shape;2098;p71"/>
                  <p:cNvCxnSpPr/>
                  <p:nvPr/>
                </p:nvCxnSpPr>
                <p:spPr>
                  <a:xfrm>
                    <a:off x="-3536469" y="808806"/>
                    <a:ext cx="82200" cy="0"/>
                  </a:xfrm>
                  <a:prstGeom prst="straightConnector1">
                    <a:avLst/>
                  </a:prstGeom>
                  <a:noFill/>
                  <a:ln cap="flat" cmpd="sng" w="9525">
                    <a:solidFill>
                      <a:srgbClr val="292929"/>
                    </a:solidFill>
                    <a:prstDash val="solid"/>
                    <a:round/>
                    <a:headEnd len="sm" w="sm" type="none"/>
                    <a:tailEnd len="sm" w="sm" type="none"/>
                  </a:ln>
                </p:spPr>
              </p:cxnSp>
              <p:cxnSp>
                <p:nvCxnSpPr>
                  <p:cNvPr id="2099" name="Google Shape;2099;p71"/>
                  <p:cNvCxnSpPr/>
                  <p:nvPr/>
                </p:nvCxnSpPr>
                <p:spPr>
                  <a:xfrm>
                    <a:off x="-3536469" y="772866"/>
                    <a:ext cx="82200" cy="0"/>
                  </a:xfrm>
                  <a:prstGeom prst="straightConnector1">
                    <a:avLst/>
                  </a:prstGeom>
                  <a:noFill/>
                  <a:ln cap="flat" cmpd="sng" w="9525">
                    <a:solidFill>
                      <a:srgbClr val="292929"/>
                    </a:solidFill>
                    <a:prstDash val="solid"/>
                    <a:round/>
                    <a:headEnd len="sm" w="sm" type="none"/>
                    <a:tailEnd len="sm" w="sm" type="none"/>
                  </a:ln>
                </p:spPr>
              </p:cxnSp>
              <p:cxnSp>
                <p:nvCxnSpPr>
                  <p:cNvPr id="2100" name="Google Shape;2100;p71"/>
                  <p:cNvCxnSpPr/>
                  <p:nvPr/>
                </p:nvCxnSpPr>
                <p:spPr>
                  <a:xfrm>
                    <a:off x="-3536469" y="736926"/>
                    <a:ext cx="82200" cy="0"/>
                  </a:xfrm>
                  <a:prstGeom prst="straightConnector1">
                    <a:avLst/>
                  </a:prstGeom>
                  <a:noFill/>
                  <a:ln cap="flat" cmpd="sng" w="9525">
                    <a:solidFill>
                      <a:srgbClr val="292929"/>
                    </a:solidFill>
                    <a:prstDash val="solid"/>
                    <a:round/>
                    <a:headEnd len="sm" w="sm" type="none"/>
                    <a:tailEnd len="sm" w="sm" type="none"/>
                  </a:ln>
                </p:spPr>
              </p:cxnSp>
            </p:grpSp>
            <p:grpSp>
              <p:nvGrpSpPr>
                <p:cNvPr id="2101" name="Google Shape;2101;p71"/>
                <p:cNvGrpSpPr/>
                <p:nvPr/>
              </p:nvGrpSpPr>
              <p:grpSpPr>
                <a:xfrm>
                  <a:off x="-3634179" y="735886"/>
                  <a:ext cx="88918" cy="72651"/>
                  <a:chOff x="-2091201" y="1395403"/>
                  <a:chExt cx="157516" cy="128700"/>
                </a:xfrm>
              </p:grpSpPr>
              <p:sp>
                <p:nvSpPr>
                  <p:cNvPr id="2102" name="Google Shape;2102;p71"/>
                  <p:cNvSpPr/>
                  <p:nvPr/>
                </p:nvSpPr>
                <p:spPr>
                  <a:xfrm>
                    <a:off x="-2051585" y="1436824"/>
                    <a:ext cx="117900" cy="45600"/>
                  </a:xfrm>
                  <a:prstGeom prst="rect">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000000"/>
                      </a:solidFill>
                      <a:latin typeface="Arial"/>
                      <a:ea typeface="Arial"/>
                      <a:cs typeface="Arial"/>
                      <a:sym typeface="Arial"/>
                    </a:endParaRPr>
                  </a:p>
                </p:txBody>
              </p:sp>
              <p:sp>
                <p:nvSpPr>
                  <p:cNvPr id="2103" name="Google Shape;2103;p71"/>
                  <p:cNvSpPr/>
                  <p:nvPr/>
                </p:nvSpPr>
                <p:spPr>
                  <a:xfrm flipH="1">
                    <a:off x="-2091201" y="1395403"/>
                    <a:ext cx="128700" cy="128700"/>
                  </a:xfrm>
                  <a:prstGeom prst="chevron">
                    <a:avLst>
                      <a:gd fmla="val 47962" name="adj"/>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000000"/>
                      </a:solidFill>
                      <a:latin typeface="Arial"/>
                      <a:ea typeface="Arial"/>
                      <a:cs typeface="Arial"/>
                      <a:sym typeface="Arial"/>
                    </a:endParaRPr>
                  </a:p>
                </p:txBody>
              </p:sp>
            </p:grpSp>
          </p:grpSp>
          <p:cxnSp>
            <p:nvCxnSpPr>
              <p:cNvPr id="2104" name="Google Shape;2104;p71"/>
              <p:cNvCxnSpPr/>
              <p:nvPr/>
            </p:nvCxnSpPr>
            <p:spPr>
              <a:xfrm flipH="1" rot="10800000">
                <a:off x="-3136454" y="523644"/>
                <a:ext cx="720300" cy="188400"/>
              </a:xfrm>
              <a:prstGeom prst="straightConnector1">
                <a:avLst/>
              </a:prstGeom>
              <a:noFill/>
              <a:ln cap="rnd" cmpd="sng" w="19050">
                <a:solidFill>
                  <a:schemeClr val="accent1"/>
                </a:solidFill>
                <a:prstDash val="solid"/>
                <a:round/>
                <a:headEnd len="med" w="med" type="oval"/>
                <a:tailEnd len="sm" w="sm" type="none"/>
              </a:ln>
            </p:spPr>
          </p:cxnSp>
          <p:cxnSp>
            <p:nvCxnSpPr>
              <p:cNvPr id="2105" name="Google Shape;2105;p71"/>
              <p:cNvCxnSpPr/>
              <p:nvPr/>
            </p:nvCxnSpPr>
            <p:spPr>
              <a:xfrm>
                <a:off x="-2820570" y="712044"/>
                <a:ext cx="399000" cy="238200"/>
              </a:xfrm>
              <a:prstGeom prst="straightConnector1">
                <a:avLst/>
              </a:prstGeom>
              <a:noFill/>
              <a:ln cap="rnd" cmpd="sng" w="19050">
                <a:solidFill>
                  <a:schemeClr val="accent1"/>
                </a:solidFill>
                <a:prstDash val="solid"/>
                <a:round/>
                <a:headEnd len="med" w="med" type="oval"/>
                <a:tailEnd len="sm" w="sm" type="none"/>
              </a:ln>
            </p:spPr>
          </p:cxnSp>
          <p:grpSp>
            <p:nvGrpSpPr>
              <p:cNvPr id="2106" name="Google Shape;2106;p71"/>
              <p:cNvGrpSpPr/>
              <p:nvPr/>
            </p:nvGrpSpPr>
            <p:grpSpPr>
              <a:xfrm>
                <a:off x="-2424912" y="370211"/>
                <a:ext cx="357749" cy="330477"/>
                <a:chOff x="-2721817" y="347336"/>
                <a:chExt cx="432900" cy="399900"/>
              </a:xfrm>
            </p:grpSpPr>
            <p:sp>
              <p:nvSpPr>
                <p:cNvPr id="2107" name="Google Shape;2107;p71"/>
                <p:cNvSpPr/>
                <p:nvPr/>
              </p:nvSpPr>
              <p:spPr>
                <a:xfrm>
                  <a:off x="-2721817" y="347336"/>
                  <a:ext cx="432900" cy="399900"/>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FF0000"/>
                    </a:solidFill>
                    <a:latin typeface="Arial"/>
                    <a:ea typeface="Arial"/>
                    <a:cs typeface="Arial"/>
                    <a:sym typeface="Arial"/>
                  </a:endParaRPr>
                </a:p>
              </p:txBody>
            </p:sp>
            <p:grpSp>
              <p:nvGrpSpPr>
                <p:cNvPr id="2108" name="Google Shape;2108;p71"/>
                <p:cNvGrpSpPr/>
                <p:nvPr/>
              </p:nvGrpSpPr>
              <p:grpSpPr>
                <a:xfrm>
                  <a:off x="-2652516" y="431573"/>
                  <a:ext cx="294339" cy="231524"/>
                  <a:chOff x="-3634179" y="700986"/>
                  <a:chExt cx="182763" cy="143759"/>
                </a:xfrm>
              </p:grpSpPr>
              <p:grpSp>
                <p:nvGrpSpPr>
                  <p:cNvPr id="2109" name="Google Shape;2109;p71"/>
                  <p:cNvGrpSpPr/>
                  <p:nvPr/>
                </p:nvGrpSpPr>
                <p:grpSpPr>
                  <a:xfrm>
                    <a:off x="-3634116" y="700986"/>
                    <a:ext cx="182700" cy="143759"/>
                    <a:chOff x="-3634116" y="700986"/>
                    <a:chExt cx="182700" cy="143759"/>
                  </a:xfrm>
                </p:grpSpPr>
                <p:cxnSp>
                  <p:nvCxnSpPr>
                    <p:cNvPr id="2110" name="Google Shape;2110;p71"/>
                    <p:cNvCxnSpPr/>
                    <p:nvPr/>
                  </p:nvCxnSpPr>
                  <p:spPr>
                    <a:xfrm>
                      <a:off x="-3634116" y="700986"/>
                      <a:ext cx="182700" cy="0"/>
                    </a:xfrm>
                    <a:prstGeom prst="straightConnector1">
                      <a:avLst/>
                    </a:prstGeom>
                    <a:noFill/>
                    <a:ln cap="flat" cmpd="sng" w="19050">
                      <a:solidFill>
                        <a:srgbClr val="292929"/>
                      </a:solidFill>
                      <a:prstDash val="solid"/>
                      <a:round/>
                      <a:headEnd len="sm" w="sm" type="none"/>
                      <a:tailEnd len="sm" w="sm" type="none"/>
                    </a:ln>
                  </p:spPr>
                </p:cxnSp>
                <p:cxnSp>
                  <p:nvCxnSpPr>
                    <p:cNvPr id="2111" name="Google Shape;2111;p71"/>
                    <p:cNvCxnSpPr/>
                    <p:nvPr/>
                  </p:nvCxnSpPr>
                  <p:spPr>
                    <a:xfrm>
                      <a:off x="-3634116" y="844745"/>
                      <a:ext cx="182700" cy="0"/>
                    </a:xfrm>
                    <a:prstGeom prst="straightConnector1">
                      <a:avLst/>
                    </a:prstGeom>
                    <a:noFill/>
                    <a:ln cap="flat" cmpd="sng" w="19050">
                      <a:solidFill>
                        <a:srgbClr val="292929"/>
                      </a:solidFill>
                      <a:prstDash val="solid"/>
                      <a:round/>
                      <a:headEnd len="sm" w="sm" type="none"/>
                      <a:tailEnd len="sm" w="sm" type="none"/>
                    </a:ln>
                  </p:spPr>
                </p:cxnSp>
                <p:cxnSp>
                  <p:nvCxnSpPr>
                    <p:cNvPr id="2112" name="Google Shape;2112;p71"/>
                    <p:cNvCxnSpPr/>
                    <p:nvPr/>
                  </p:nvCxnSpPr>
                  <p:spPr>
                    <a:xfrm>
                      <a:off x="-3536469" y="808806"/>
                      <a:ext cx="82200" cy="0"/>
                    </a:xfrm>
                    <a:prstGeom prst="straightConnector1">
                      <a:avLst/>
                    </a:prstGeom>
                    <a:noFill/>
                    <a:ln cap="flat" cmpd="sng" w="19050">
                      <a:solidFill>
                        <a:srgbClr val="292929"/>
                      </a:solidFill>
                      <a:prstDash val="solid"/>
                      <a:round/>
                      <a:headEnd len="sm" w="sm" type="none"/>
                      <a:tailEnd len="sm" w="sm" type="none"/>
                    </a:ln>
                  </p:spPr>
                </p:cxnSp>
                <p:cxnSp>
                  <p:nvCxnSpPr>
                    <p:cNvPr id="2113" name="Google Shape;2113;p71"/>
                    <p:cNvCxnSpPr/>
                    <p:nvPr/>
                  </p:nvCxnSpPr>
                  <p:spPr>
                    <a:xfrm>
                      <a:off x="-3536469" y="772866"/>
                      <a:ext cx="82200" cy="0"/>
                    </a:xfrm>
                    <a:prstGeom prst="straightConnector1">
                      <a:avLst/>
                    </a:prstGeom>
                    <a:noFill/>
                    <a:ln cap="flat" cmpd="sng" w="19050">
                      <a:solidFill>
                        <a:srgbClr val="292929"/>
                      </a:solidFill>
                      <a:prstDash val="solid"/>
                      <a:round/>
                      <a:headEnd len="sm" w="sm" type="none"/>
                      <a:tailEnd len="sm" w="sm" type="none"/>
                    </a:ln>
                  </p:spPr>
                </p:cxnSp>
                <p:cxnSp>
                  <p:nvCxnSpPr>
                    <p:cNvPr id="2114" name="Google Shape;2114;p71"/>
                    <p:cNvCxnSpPr/>
                    <p:nvPr/>
                  </p:nvCxnSpPr>
                  <p:spPr>
                    <a:xfrm>
                      <a:off x="-3536469" y="736926"/>
                      <a:ext cx="82200" cy="0"/>
                    </a:xfrm>
                    <a:prstGeom prst="straightConnector1">
                      <a:avLst/>
                    </a:prstGeom>
                    <a:noFill/>
                    <a:ln cap="flat" cmpd="sng" w="19050">
                      <a:solidFill>
                        <a:srgbClr val="292929"/>
                      </a:solidFill>
                      <a:prstDash val="solid"/>
                      <a:round/>
                      <a:headEnd len="sm" w="sm" type="none"/>
                      <a:tailEnd len="sm" w="sm" type="none"/>
                    </a:ln>
                  </p:spPr>
                </p:cxnSp>
              </p:grpSp>
              <p:grpSp>
                <p:nvGrpSpPr>
                  <p:cNvPr id="2115" name="Google Shape;2115;p71"/>
                  <p:cNvGrpSpPr/>
                  <p:nvPr/>
                </p:nvGrpSpPr>
                <p:grpSpPr>
                  <a:xfrm>
                    <a:off x="-3634179" y="735886"/>
                    <a:ext cx="88918" cy="72651"/>
                    <a:chOff x="-2091201" y="1395403"/>
                    <a:chExt cx="157516" cy="128700"/>
                  </a:xfrm>
                </p:grpSpPr>
                <p:sp>
                  <p:nvSpPr>
                    <p:cNvPr id="2116" name="Google Shape;2116;p71"/>
                    <p:cNvSpPr/>
                    <p:nvPr/>
                  </p:nvSpPr>
                  <p:spPr>
                    <a:xfrm>
                      <a:off x="-2051585" y="1436824"/>
                      <a:ext cx="117900" cy="45600"/>
                    </a:xfrm>
                    <a:prstGeom prst="rect">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000000"/>
                        </a:solidFill>
                        <a:latin typeface="Arial"/>
                        <a:ea typeface="Arial"/>
                        <a:cs typeface="Arial"/>
                        <a:sym typeface="Arial"/>
                      </a:endParaRPr>
                    </a:p>
                  </p:txBody>
                </p:sp>
                <p:sp>
                  <p:nvSpPr>
                    <p:cNvPr id="2117" name="Google Shape;2117;p71"/>
                    <p:cNvSpPr/>
                    <p:nvPr/>
                  </p:nvSpPr>
                  <p:spPr>
                    <a:xfrm flipH="1">
                      <a:off x="-2091201" y="1395403"/>
                      <a:ext cx="128700" cy="128700"/>
                    </a:xfrm>
                    <a:prstGeom prst="chevron">
                      <a:avLst>
                        <a:gd fmla="val 47962" name="adj"/>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000000"/>
                        </a:solidFill>
                        <a:latin typeface="Arial"/>
                        <a:ea typeface="Arial"/>
                        <a:cs typeface="Arial"/>
                        <a:sym typeface="Arial"/>
                      </a:endParaRPr>
                    </a:p>
                  </p:txBody>
                </p:sp>
              </p:grpSp>
            </p:grpSp>
          </p:grpSp>
          <p:grpSp>
            <p:nvGrpSpPr>
              <p:cNvPr id="2118" name="Google Shape;2118;p71"/>
              <p:cNvGrpSpPr/>
              <p:nvPr/>
            </p:nvGrpSpPr>
            <p:grpSpPr>
              <a:xfrm>
                <a:off x="-2424912" y="781465"/>
                <a:ext cx="357749" cy="330477"/>
                <a:chOff x="-2721817" y="782525"/>
                <a:chExt cx="432900" cy="399900"/>
              </a:xfrm>
            </p:grpSpPr>
            <p:sp>
              <p:nvSpPr>
                <p:cNvPr id="2119" name="Google Shape;2119;p71"/>
                <p:cNvSpPr/>
                <p:nvPr/>
              </p:nvSpPr>
              <p:spPr>
                <a:xfrm>
                  <a:off x="-2721817" y="782525"/>
                  <a:ext cx="432900" cy="399900"/>
                </a:xfrm>
                <a:prstGeom prst="rect">
                  <a:avLst/>
                </a:prstGeom>
                <a:solidFill>
                  <a:schemeClr val="lt1"/>
                </a:solidFill>
                <a:ln cap="flat" cmpd="sng" w="9525">
                  <a:solidFill>
                    <a:srgbClr val="BFBFBF"/>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800">
                    <a:solidFill>
                      <a:srgbClr val="FF0000"/>
                    </a:solidFill>
                    <a:latin typeface="Arial"/>
                    <a:ea typeface="Arial"/>
                    <a:cs typeface="Arial"/>
                    <a:sym typeface="Arial"/>
                  </a:endParaRPr>
                </a:p>
              </p:txBody>
            </p:sp>
            <p:grpSp>
              <p:nvGrpSpPr>
                <p:cNvPr id="2120" name="Google Shape;2120;p71"/>
                <p:cNvGrpSpPr/>
                <p:nvPr/>
              </p:nvGrpSpPr>
              <p:grpSpPr>
                <a:xfrm>
                  <a:off x="-2652418" y="866762"/>
                  <a:ext cx="294238" cy="231524"/>
                  <a:chOff x="-3310843" y="700986"/>
                  <a:chExt cx="182700" cy="143759"/>
                </a:xfrm>
              </p:grpSpPr>
              <p:grpSp>
                <p:nvGrpSpPr>
                  <p:cNvPr id="2121" name="Google Shape;2121;p71"/>
                  <p:cNvGrpSpPr/>
                  <p:nvPr/>
                </p:nvGrpSpPr>
                <p:grpSpPr>
                  <a:xfrm>
                    <a:off x="-3310843" y="700986"/>
                    <a:ext cx="182700" cy="143759"/>
                    <a:chOff x="-3310843" y="700986"/>
                    <a:chExt cx="182700" cy="143759"/>
                  </a:xfrm>
                </p:grpSpPr>
                <p:cxnSp>
                  <p:nvCxnSpPr>
                    <p:cNvPr id="2122" name="Google Shape;2122;p71"/>
                    <p:cNvCxnSpPr/>
                    <p:nvPr/>
                  </p:nvCxnSpPr>
                  <p:spPr>
                    <a:xfrm>
                      <a:off x="-3310843" y="700986"/>
                      <a:ext cx="182700" cy="0"/>
                    </a:xfrm>
                    <a:prstGeom prst="straightConnector1">
                      <a:avLst/>
                    </a:prstGeom>
                    <a:noFill/>
                    <a:ln cap="flat" cmpd="sng" w="19050">
                      <a:solidFill>
                        <a:srgbClr val="292929"/>
                      </a:solidFill>
                      <a:prstDash val="solid"/>
                      <a:round/>
                      <a:headEnd len="sm" w="sm" type="none"/>
                      <a:tailEnd len="sm" w="sm" type="none"/>
                    </a:ln>
                  </p:spPr>
                </p:cxnSp>
                <p:cxnSp>
                  <p:nvCxnSpPr>
                    <p:cNvPr id="2123" name="Google Shape;2123;p71"/>
                    <p:cNvCxnSpPr/>
                    <p:nvPr/>
                  </p:nvCxnSpPr>
                  <p:spPr>
                    <a:xfrm>
                      <a:off x="-3310843" y="844745"/>
                      <a:ext cx="182700" cy="0"/>
                    </a:xfrm>
                    <a:prstGeom prst="straightConnector1">
                      <a:avLst/>
                    </a:prstGeom>
                    <a:noFill/>
                    <a:ln cap="flat" cmpd="sng" w="19050">
                      <a:solidFill>
                        <a:srgbClr val="292929"/>
                      </a:solidFill>
                      <a:prstDash val="solid"/>
                      <a:round/>
                      <a:headEnd len="sm" w="sm" type="none"/>
                      <a:tailEnd len="sm" w="sm" type="none"/>
                    </a:ln>
                  </p:spPr>
                </p:cxnSp>
                <p:cxnSp>
                  <p:nvCxnSpPr>
                    <p:cNvPr id="2124" name="Google Shape;2124;p71"/>
                    <p:cNvCxnSpPr/>
                    <p:nvPr/>
                  </p:nvCxnSpPr>
                  <p:spPr>
                    <a:xfrm>
                      <a:off x="-3213196" y="808806"/>
                      <a:ext cx="82200" cy="0"/>
                    </a:xfrm>
                    <a:prstGeom prst="straightConnector1">
                      <a:avLst/>
                    </a:prstGeom>
                    <a:noFill/>
                    <a:ln cap="flat" cmpd="sng" w="19050">
                      <a:solidFill>
                        <a:srgbClr val="292929"/>
                      </a:solidFill>
                      <a:prstDash val="solid"/>
                      <a:round/>
                      <a:headEnd len="sm" w="sm" type="none"/>
                      <a:tailEnd len="sm" w="sm" type="none"/>
                    </a:ln>
                  </p:spPr>
                </p:cxnSp>
                <p:cxnSp>
                  <p:nvCxnSpPr>
                    <p:cNvPr id="2125" name="Google Shape;2125;p71"/>
                    <p:cNvCxnSpPr/>
                    <p:nvPr/>
                  </p:nvCxnSpPr>
                  <p:spPr>
                    <a:xfrm>
                      <a:off x="-3213196" y="772866"/>
                      <a:ext cx="82200" cy="0"/>
                    </a:xfrm>
                    <a:prstGeom prst="straightConnector1">
                      <a:avLst/>
                    </a:prstGeom>
                    <a:noFill/>
                    <a:ln cap="flat" cmpd="sng" w="19050">
                      <a:solidFill>
                        <a:srgbClr val="292929"/>
                      </a:solidFill>
                      <a:prstDash val="solid"/>
                      <a:round/>
                      <a:headEnd len="sm" w="sm" type="none"/>
                      <a:tailEnd len="sm" w="sm" type="none"/>
                    </a:ln>
                  </p:spPr>
                </p:cxnSp>
                <p:cxnSp>
                  <p:nvCxnSpPr>
                    <p:cNvPr id="2126" name="Google Shape;2126;p71"/>
                    <p:cNvCxnSpPr/>
                    <p:nvPr/>
                  </p:nvCxnSpPr>
                  <p:spPr>
                    <a:xfrm>
                      <a:off x="-3213196" y="736926"/>
                      <a:ext cx="82200" cy="0"/>
                    </a:xfrm>
                    <a:prstGeom prst="straightConnector1">
                      <a:avLst/>
                    </a:prstGeom>
                    <a:noFill/>
                    <a:ln cap="flat" cmpd="sng" w="19050">
                      <a:solidFill>
                        <a:srgbClr val="292929"/>
                      </a:solidFill>
                      <a:prstDash val="solid"/>
                      <a:round/>
                      <a:headEnd len="sm" w="sm" type="none"/>
                      <a:tailEnd len="sm" w="sm" type="none"/>
                    </a:ln>
                  </p:spPr>
                </p:cxnSp>
              </p:grpSp>
              <p:grpSp>
                <p:nvGrpSpPr>
                  <p:cNvPr id="2127" name="Google Shape;2127;p71"/>
                  <p:cNvGrpSpPr/>
                  <p:nvPr/>
                </p:nvGrpSpPr>
                <p:grpSpPr>
                  <a:xfrm flipH="1">
                    <a:off x="-3310759" y="735886"/>
                    <a:ext cx="88918" cy="72651"/>
                    <a:chOff x="-2091201" y="1395403"/>
                    <a:chExt cx="157516" cy="128700"/>
                  </a:xfrm>
                </p:grpSpPr>
                <p:sp>
                  <p:nvSpPr>
                    <p:cNvPr id="2128" name="Google Shape;2128;p71"/>
                    <p:cNvSpPr/>
                    <p:nvPr/>
                  </p:nvSpPr>
                  <p:spPr>
                    <a:xfrm>
                      <a:off x="-2051585" y="1436824"/>
                      <a:ext cx="117900" cy="45600"/>
                    </a:xfrm>
                    <a:prstGeom prst="rect">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000000"/>
                        </a:solidFill>
                        <a:latin typeface="Arial"/>
                        <a:ea typeface="Arial"/>
                        <a:cs typeface="Arial"/>
                        <a:sym typeface="Arial"/>
                      </a:endParaRPr>
                    </a:p>
                  </p:txBody>
                </p:sp>
                <p:sp>
                  <p:nvSpPr>
                    <p:cNvPr id="2129" name="Google Shape;2129;p71"/>
                    <p:cNvSpPr/>
                    <p:nvPr/>
                  </p:nvSpPr>
                  <p:spPr>
                    <a:xfrm flipH="1">
                      <a:off x="-2091201" y="1395403"/>
                      <a:ext cx="128700" cy="128700"/>
                    </a:xfrm>
                    <a:prstGeom prst="chevron">
                      <a:avLst>
                        <a:gd fmla="val 47962" name="adj"/>
                      </a:avLst>
                    </a:prstGeom>
                    <a:solidFill>
                      <a:srgbClr val="4A7DB1"/>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1" sz="800">
                        <a:solidFill>
                          <a:srgbClr val="000000"/>
                        </a:solidFill>
                        <a:latin typeface="Arial"/>
                        <a:ea typeface="Arial"/>
                        <a:cs typeface="Arial"/>
                        <a:sym typeface="Arial"/>
                      </a:endParaRPr>
                    </a:p>
                  </p:txBody>
                </p:sp>
              </p:grpSp>
            </p:grpSp>
          </p:grpSp>
          <p:sp>
            <p:nvSpPr>
              <p:cNvPr id="2130" name="Google Shape;2130;p71"/>
              <p:cNvSpPr/>
              <p:nvPr/>
            </p:nvSpPr>
            <p:spPr>
              <a:xfrm>
                <a:off x="-1950057" y="439449"/>
                <a:ext cx="2435700" cy="1980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 sz="800">
                    <a:solidFill>
                      <a:srgbClr val="000000"/>
                    </a:solidFill>
                    <a:latin typeface="Arial"/>
                    <a:ea typeface="Arial"/>
                    <a:cs typeface="Arial"/>
                    <a:sym typeface="Arial"/>
                  </a:rPr>
                  <a:t>Text level up</a:t>
                </a:r>
                <a:endParaRPr sz="1100"/>
              </a:p>
            </p:txBody>
          </p:sp>
          <p:sp>
            <p:nvSpPr>
              <p:cNvPr id="2131" name="Google Shape;2131;p71"/>
              <p:cNvSpPr/>
              <p:nvPr/>
            </p:nvSpPr>
            <p:spPr>
              <a:xfrm>
                <a:off x="-1950057" y="848575"/>
                <a:ext cx="2213700" cy="186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 sz="800">
                    <a:solidFill>
                      <a:srgbClr val="000000"/>
                    </a:solidFill>
                    <a:latin typeface="Arial"/>
                    <a:ea typeface="Arial"/>
                    <a:cs typeface="Arial"/>
                    <a:sym typeface="Arial"/>
                  </a:rPr>
                  <a:t>Text level down</a:t>
                </a:r>
                <a:endParaRPr sz="1100"/>
              </a:p>
            </p:txBody>
          </p:sp>
        </p:grpSp>
        <p:cxnSp>
          <p:nvCxnSpPr>
            <p:cNvPr id="2132" name="Google Shape;2132;p71"/>
            <p:cNvCxnSpPr/>
            <p:nvPr/>
          </p:nvCxnSpPr>
          <p:spPr>
            <a:xfrm>
              <a:off x="-3419346" y="1020931"/>
              <a:ext cx="3176100" cy="0"/>
            </a:xfrm>
            <a:prstGeom prst="straightConnector1">
              <a:avLst/>
            </a:prstGeom>
            <a:noFill/>
            <a:ln cap="flat" cmpd="sng" w="9525">
              <a:solidFill>
                <a:schemeClr val="accent1"/>
              </a:solidFill>
              <a:prstDash val="solid"/>
              <a:round/>
              <a:headEnd len="sm" w="sm" type="none"/>
              <a:tailEnd len="sm" w="sm" type="none"/>
            </a:ln>
          </p:spPr>
        </p:cxnSp>
        <p:sp>
          <p:nvSpPr>
            <p:cNvPr id="2133" name="Google Shape;2133;p71"/>
            <p:cNvSpPr/>
            <p:nvPr/>
          </p:nvSpPr>
          <p:spPr>
            <a:xfrm>
              <a:off x="-3059324" y="1719143"/>
              <a:ext cx="2823000" cy="255900"/>
            </a:xfrm>
            <a:prstGeom prst="rect">
              <a:avLst/>
            </a:prstGeom>
            <a:noFill/>
            <a:ln>
              <a:noFill/>
            </a:ln>
          </p:spPr>
          <p:txBody>
            <a:bodyPr anchorCtr="0" anchor="ctr" bIns="0" lIns="0" spcFirstLastPara="1" rIns="0" wrap="square" tIns="0">
              <a:noAutofit/>
            </a:bodyPr>
            <a:lstStyle/>
            <a:p>
              <a:pPr indent="-127000" lvl="0" marL="127000" marR="0" rtl="0" algn="l">
                <a:lnSpc>
                  <a:spcPct val="90000"/>
                </a:lnSpc>
                <a:spcBef>
                  <a:spcPts val="0"/>
                </a:spcBef>
                <a:spcAft>
                  <a:spcPts val="0"/>
                </a:spcAft>
                <a:buClr>
                  <a:srgbClr val="00D7BD"/>
                </a:buClr>
                <a:buSzPts val="800"/>
                <a:buFont typeface="Noto Sans Symbols"/>
                <a:buChar char="▪"/>
              </a:pPr>
              <a:r>
                <a:rPr lang="en" sz="800">
                  <a:solidFill>
                    <a:srgbClr val="000000"/>
                  </a:solidFill>
                  <a:latin typeface="Arial"/>
                  <a:ea typeface="Arial"/>
                  <a:cs typeface="Arial"/>
                  <a:sym typeface="Arial"/>
                </a:rPr>
                <a:t>1</a:t>
              </a:r>
              <a:r>
                <a:rPr baseline="30000" lang="en" sz="800">
                  <a:solidFill>
                    <a:srgbClr val="000000"/>
                  </a:solidFill>
                  <a:latin typeface="Arial"/>
                  <a:ea typeface="Arial"/>
                  <a:cs typeface="Arial"/>
                  <a:sym typeface="Arial"/>
                </a:rPr>
                <a:t>st</a:t>
              </a:r>
              <a:r>
                <a:rPr lang="en" sz="800">
                  <a:solidFill>
                    <a:srgbClr val="000000"/>
                  </a:solidFill>
                  <a:latin typeface="Arial"/>
                  <a:ea typeface="Arial"/>
                  <a:cs typeface="Arial"/>
                  <a:sym typeface="Arial"/>
                </a:rPr>
                <a:t> Bullet</a:t>
              </a:r>
              <a:endParaRPr sz="1100"/>
            </a:p>
          </p:txBody>
        </p:sp>
        <p:sp>
          <p:nvSpPr>
            <p:cNvPr id="2134" name="Google Shape;2134;p71"/>
            <p:cNvSpPr/>
            <p:nvPr/>
          </p:nvSpPr>
          <p:spPr>
            <a:xfrm>
              <a:off x="-3425006" y="2091065"/>
              <a:ext cx="261000" cy="259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FFFFFF"/>
                  </a:solidFill>
                  <a:latin typeface="Arial"/>
                  <a:ea typeface="Arial"/>
                  <a:cs typeface="Arial"/>
                  <a:sym typeface="Arial"/>
                </a:rPr>
                <a:t>2</a:t>
              </a:r>
              <a:endParaRPr sz="1100"/>
            </a:p>
          </p:txBody>
        </p:sp>
        <p:sp>
          <p:nvSpPr>
            <p:cNvPr id="2135" name="Google Shape;2135;p71"/>
            <p:cNvSpPr/>
            <p:nvPr/>
          </p:nvSpPr>
          <p:spPr>
            <a:xfrm>
              <a:off x="-3059324" y="2091064"/>
              <a:ext cx="2823000" cy="255900"/>
            </a:xfrm>
            <a:prstGeom prst="rect">
              <a:avLst/>
            </a:prstGeom>
            <a:noFill/>
            <a:ln>
              <a:noFill/>
            </a:ln>
          </p:spPr>
          <p:txBody>
            <a:bodyPr anchorCtr="0" anchor="ctr" bIns="0" lIns="0" spcFirstLastPara="1" rIns="0" wrap="square" tIns="0">
              <a:noAutofit/>
            </a:bodyPr>
            <a:lstStyle/>
            <a:p>
              <a:pPr indent="-127000" lvl="0" marL="266700" marR="0" rtl="0" algn="l">
                <a:lnSpc>
                  <a:spcPct val="90000"/>
                </a:lnSpc>
                <a:spcBef>
                  <a:spcPts val="0"/>
                </a:spcBef>
                <a:spcAft>
                  <a:spcPts val="0"/>
                </a:spcAft>
                <a:buClr>
                  <a:srgbClr val="484A47"/>
                </a:buClr>
                <a:buSzPts val="800"/>
                <a:buFont typeface="Noto Sans Symbols"/>
                <a:buChar char="▪"/>
              </a:pPr>
              <a:r>
                <a:rPr lang="en" sz="800">
                  <a:solidFill>
                    <a:srgbClr val="000000"/>
                  </a:solidFill>
                  <a:latin typeface="Arial"/>
                  <a:ea typeface="Arial"/>
                  <a:cs typeface="Arial"/>
                  <a:sym typeface="Arial"/>
                </a:rPr>
                <a:t>2</a:t>
              </a:r>
              <a:r>
                <a:rPr baseline="30000" lang="en" sz="800">
                  <a:solidFill>
                    <a:srgbClr val="000000"/>
                  </a:solidFill>
                  <a:latin typeface="Arial"/>
                  <a:ea typeface="Arial"/>
                  <a:cs typeface="Arial"/>
                  <a:sym typeface="Arial"/>
                </a:rPr>
                <a:t>nd</a:t>
              </a:r>
              <a:r>
                <a:rPr lang="en" sz="800">
                  <a:solidFill>
                    <a:srgbClr val="000000"/>
                  </a:solidFill>
                  <a:latin typeface="Arial"/>
                  <a:ea typeface="Arial"/>
                  <a:cs typeface="Arial"/>
                  <a:sym typeface="Arial"/>
                </a:rPr>
                <a:t> bullet</a:t>
              </a:r>
              <a:endParaRPr sz="1100"/>
            </a:p>
          </p:txBody>
        </p:sp>
        <p:sp>
          <p:nvSpPr>
            <p:cNvPr id="2136" name="Google Shape;2136;p71"/>
            <p:cNvSpPr/>
            <p:nvPr/>
          </p:nvSpPr>
          <p:spPr>
            <a:xfrm>
              <a:off x="-3425006" y="2465241"/>
              <a:ext cx="261000" cy="259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FFFFFF"/>
                  </a:solidFill>
                  <a:latin typeface="Arial"/>
                  <a:ea typeface="Arial"/>
                  <a:cs typeface="Arial"/>
                  <a:sym typeface="Arial"/>
                </a:rPr>
                <a:t>3</a:t>
              </a:r>
              <a:endParaRPr sz="1100"/>
            </a:p>
          </p:txBody>
        </p:sp>
        <p:sp>
          <p:nvSpPr>
            <p:cNvPr id="2137" name="Google Shape;2137;p71"/>
            <p:cNvSpPr/>
            <p:nvPr/>
          </p:nvSpPr>
          <p:spPr>
            <a:xfrm>
              <a:off x="-3059324" y="2465240"/>
              <a:ext cx="2823000" cy="255900"/>
            </a:xfrm>
            <a:prstGeom prst="rect">
              <a:avLst/>
            </a:prstGeom>
            <a:noFill/>
            <a:ln>
              <a:noFill/>
            </a:ln>
          </p:spPr>
          <p:txBody>
            <a:bodyPr anchorCtr="0" anchor="ctr" bIns="0" lIns="0" spcFirstLastPara="1" rIns="0" wrap="square" tIns="0">
              <a:noAutofit/>
            </a:bodyPr>
            <a:lstStyle/>
            <a:p>
              <a:pPr indent="-127000" lvl="0" marL="406400" marR="0" rtl="0" algn="l">
                <a:lnSpc>
                  <a:spcPct val="90000"/>
                </a:lnSpc>
                <a:spcBef>
                  <a:spcPts val="0"/>
                </a:spcBef>
                <a:spcAft>
                  <a:spcPts val="0"/>
                </a:spcAft>
                <a:buClr>
                  <a:srgbClr val="500091"/>
                </a:buClr>
                <a:buSzPts val="800"/>
                <a:buFont typeface="Noto Sans Symbols"/>
                <a:buChar char="▪"/>
              </a:pPr>
              <a:r>
                <a:rPr lang="en" sz="800">
                  <a:solidFill>
                    <a:srgbClr val="000000"/>
                  </a:solidFill>
                  <a:latin typeface="Arial"/>
                  <a:ea typeface="Arial"/>
                  <a:cs typeface="Arial"/>
                  <a:sym typeface="Arial"/>
                </a:rPr>
                <a:t>3</a:t>
              </a:r>
              <a:r>
                <a:rPr baseline="30000" lang="en" sz="800">
                  <a:solidFill>
                    <a:srgbClr val="000000"/>
                  </a:solidFill>
                  <a:latin typeface="Arial"/>
                  <a:ea typeface="Arial"/>
                  <a:cs typeface="Arial"/>
                  <a:sym typeface="Arial"/>
                </a:rPr>
                <a:t>rd</a:t>
              </a:r>
              <a:r>
                <a:rPr lang="en" sz="800">
                  <a:solidFill>
                    <a:srgbClr val="000000"/>
                  </a:solidFill>
                  <a:latin typeface="Arial"/>
                  <a:ea typeface="Arial"/>
                  <a:cs typeface="Arial"/>
                  <a:sym typeface="Arial"/>
                </a:rPr>
                <a:t> bullet</a:t>
              </a:r>
              <a:endParaRPr sz="1100"/>
            </a:p>
          </p:txBody>
        </p:sp>
        <p:sp>
          <p:nvSpPr>
            <p:cNvPr id="2138" name="Google Shape;2138;p71"/>
            <p:cNvSpPr/>
            <p:nvPr/>
          </p:nvSpPr>
          <p:spPr>
            <a:xfrm>
              <a:off x="-3425006" y="2837886"/>
              <a:ext cx="261000" cy="259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FFFFFF"/>
                  </a:solidFill>
                  <a:latin typeface="Arial"/>
                  <a:ea typeface="Arial"/>
                  <a:cs typeface="Arial"/>
                  <a:sym typeface="Arial"/>
                </a:rPr>
                <a:t>4</a:t>
              </a:r>
              <a:endParaRPr sz="1100"/>
            </a:p>
          </p:txBody>
        </p:sp>
        <p:sp>
          <p:nvSpPr>
            <p:cNvPr id="2139" name="Google Shape;2139;p71"/>
            <p:cNvSpPr/>
            <p:nvPr/>
          </p:nvSpPr>
          <p:spPr>
            <a:xfrm>
              <a:off x="-3059324" y="2837885"/>
              <a:ext cx="2823000" cy="255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 sz="800">
                  <a:solidFill>
                    <a:srgbClr val="000000"/>
                  </a:solidFill>
                  <a:latin typeface="Arial"/>
                  <a:ea typeface="Arial"/>
                  <a:cs typeface="Arial"/>
                  <a:sym typeface="Arial"/>
                </a:rPr>
                <a:t>Plain text</a:t>
              </a:r>
              <a:endParaRPr sz="1100"/>
            </a:p>
          </p:txBody>
        </p:sp>
        <p:sp>
          <p:nvSpPr>
            <p:cNvPr id="2140" name="Google Shape;2140;p71"/>
            <p:cNvSpPr/>
            <p:nvPr/>
          </p:nvSpPr>
          <p:spPr>
            <a:xfrm>
              <a:off x="-3425006" y="3221492"/>
              <a:ext cx="261000" cy="2598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800">
                  <a:solidFill>
                    <a:srgbClr val="FFFFFF"/>
                  </a:solidFill>
                  <a:latin typeface="Arial"/>
                  <a:ea typeface="Arial"/>
                  <a:cs typeface="Arial"/>
                  <a:sym typeface="Arial"/>
                </a:rPr>
                <a:t>5</a:t>
              </a:r>
              <a:endParaRPr sz="1100"/>
            </a:p>
          </p:txBody>
        </p:sp>
        <p:sp>
          <p:nvSpPr>
            <p:cNvPr id="2141" name="Google Shape;2141;p71"/>
            <p:cNvSpPr/>
            <p:nvPr/>
          </p:nvSpPr>
          <p:spPr>
            <a:xfrm>
              <a:off x="-3059324" y="3221491"/>
              <a:ext cx="2823000" cy="255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1" lang="en" sz="1100">
                  <a:solidFill>
                    <a:srgbClr val="000000"/>
                  </a:solidFill>
                  <a:latin typeface="Arial"/>
                  <a:ea typeface="Arial"/>
                  <a:cs typeface="Arial"/>
                  <a:sym typeface="Arial"/>
                </a:rPr>
                <a:t>Header</a:t>
              </a:r>
              <a:endParaRPr sz="1100"/>
            </a:p>
          </p:txBody>
        </p:sp>
        <p:sp>
          <p:nvSpPr>
            <p:cNvPr id="2142" name="Google Shape;2142;p71"/>
            <p:cNvSpPr/>
            <p:nvPr/>
          </p:nvSpPr>
          <p:spPr>
            <a:xfrm>
              <a:off x="-3420798" y="1139659"/>
              <a:ext cx="3177900" cy="467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 sz="800">
                  <a:solidFill>
                    <a:srgbClr val="000000"/>
                  </a:solidFill>
                  <a:latin typeface="Arial"/>
                  <a:ea typeface="Arial"/>
                  <a:cs typeface="Arial"/>
                  <a:sym typeface="Arial"/>
                </a:rPr>
                <a:t>Under the tab </a:t>
              </a:r>
              <a:r>
                <a:rPr b="1" lang="en" sz="800">
                  <a:solidFill>
                    <a:srgbClr val="000000"/>
                  </a:solidFill>
                  <a:latin typeface="Arial"/>
                  <a:ea typeface="Arial"/>
                  <a:cs typeface="Arial"/>
                  <a:sym typeface="Arial"/>
                </a:rPr>
                <a:t>‘Home’</a:t>
              </a:r>
              <a:r>
                <a:rPr lang="en" sz="800">
                  <a:solidFill>
                    <a:srgbClr val="000000"/>
                  </a:solidFill>
                  <a:latin typeface="Arial"/>
                  <a:ea typeface="Arial"/>
                  <a:cs typeface="Arial"/>
                  <a:sym typeface="Arial"/>
                </a:rPr>
                <a:t>, use the </a:t>
              </a:r>
              <a:r>
                <a:rPr b="1" lang="en" sz="800">
                  <a:solidFill>
                    <a:srgbClr val="000000"/>
                  </a:solidFill>
                  <a:latin typeface="Arial"/>
                  <a:ea typeface="Arial"/>
                  <a:cs typeface="Arial"/>
                  <a:sym typeface="Arial"/>
                </a:rPr>
                <a:t>list level-buttons</a:t>
              </a:r>
              <a:r>
                <a:rPr lang="en" sz="800">
                  <a:solidFill>
                    <a:srgbClr val="000000"/>
                  </a:solidFill>
                  <a:latin typeface="Arial"/>
                  <a:ea typeface="Arial"/>
                  <a:cs typeface="Arial"/>
                  <a:sym typeface="Arial"/>
                </a:rPr>
                <a:t>, as pictured above, to choose a text level.</a:t>
              </a:r>
              <a:br>
                <a:rPr lang="en" sz="800">
                  <a:solidFill>
                    <a:srgbClr val="000000"/>
                  </a:solidFill>
                  <a:latin typeface="Arial"/>
                  <a:ea typeface="Arial"/>
                  <a:cs typeface="Arial"/>
                  <a:sym typeface="Arial"/>
                </a:rPr>
              </a:br>
              <a:r>
                <a:rPr lang="en" sz="800">
                  <a:solidFill>
                    <a:srgbClr val="000000"/>
                  </a:solidFill>
                  <a:latin typeface="Arial"/>
                  <a:ea typeface="Arial"/>
                  <a:cs typeface="Arial"/>
                  <a:sym typeface="Arial"/>
                </a:rPr>
                <a:t>Choose from:</a:t>
              </a:r>
              <a:endParaRPr sz="1100"/>
            </a:p>
          </p:txBody>
        </p:sp>
        <p:sp>
          <p:nvSpPr>
            <p:cNvPr id="2143" name="Google Shape;2143;p71"/>
            <p:cNvSpPr/>
            <p:nvPr/>
          </p:nvSpPr>
          <p:spPr>
            <a:xfrm>
              <a:off x="-3059324" y="3590459"/>
              <a:ext cx="2823000" cy="255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b="1" lang="en" sz="1100">
                  <a:solidFill>
                    <a:srgbClr val="00D7BD"/>
                  </a:solidFill>
                  <a:latin typeface="Arial"/>
                  <a:ea typeface="Arial"/>
                  <a:cs typeface="Arial"/>
                  <a:sym typeface="Arial"/>
                </a:rPr>
                <a:t>Header</a:t>
              </a:r>
              <a:endParaRPr sz="1100"/>
            </a:p>
          </p:txBody>
        </p:sp>
      </p:grpSp>
      <p:sp>
        <p:nvSpPr>
          <p:cNvPr id="2144" name="Google Shape;2144;p71"/>
          <p:cNvSpPr txBox="1"/>
          <p:nvPr>
            <p:ph idx="1" type="body"/>
          </p:nvPr>
        </p:nvSpPr>
        <p:spPr>
          <a:xfrm>
            <a:off x="8093869" y="128588"/>
            <a:ext cx="527100" cy="201900"/>
          </a:xfrm>
          <a:prstGeom prst="rect">
            <a:avLst/>
          </a:prstGeom>
          <a:blipFill rotWithShape="1">
            <a:blip r:embed="rId2">
              <a:alphaModFix/>
            </a:blip>
            <a:stretch>
              <a:fillRect b="0" l="809" r="489" t="0"/>
            </a:stretch>
          </a:blip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2"/>
              </a:buClr>
              <a:buSzPts val="1500"/>
              <a:buFont typeface="Arial"/>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145" name="Google Shape;2145;p71"/>
          <p:cNvSpPr txBox="1"/>
          <p:nvPr>
            <p:ph idx="2" type="body"/>
          </p:nvPr>
        </p:nvSpPr>
        <p:spPr>
          <a:xfrm>
            <a:off x="522000" y="1940092"/>
            <a:ext cx="2646000" cy="2689800"/>
          </a:xfrm>
          <a:prstGeom prst="rect">
            <a:avLst/>
          </a:prstGeom>
          <a:noFill/>
          <a:ln>
            <a:noFill/>
          </a:ln>
        </p:spPr>
        <p:txBody>
          <a:bodyPr anchorCtr="0" anchor="t" bIns="0" lIns="0" spcFirstLastPara="1" rIns="0" wrap="square" tIns="0">
            <a:noAutofit/>
          </a:bodyPr>
          <a:lstStyle>
            <a:lvl1pPr indent="-228600" lvl="0" marL="457200" rtl="0" algn="l">
              <a:lnSpc>
                <a:spcPct val="152666"/>
              </a:lnSpc>
              <a:spcBef>
                <a:spcPts val="0"/>
              </a:spcBef>
              <a:spcAft>
                <a:spcPts val="0"/>
              </a:spcAft>
              <a:buClr>
                <a:schemeClr val="accent2"/>
              </a:buClr>
              <a:buSzPts val="1100"/>
              <a:buFont typeface="Arial"/>
              <a:buNone/>
              <a:defRPr sz="1100"/>
            </a:lvl1pPr>
            <a:lvl2pPr indent="-228600" lvl="1" marL="914400" rtl="0" algn="l">
              <a:lnSpc>
                <a:spcPct val="152666"/>
              </a:lnSpc>
              <a:spcBef>
                <a:spcPts val="200"/>
              </a:spcBef>
              <a:spcAft>
                <a:spcPts val="0"/>
              </a:spcAft>
              <a:buClr>
                <a:schemeClr val="dk2"/>
              </a:buClr>
              <a:buSzPts val="1100"/>
              <a:buNone/>
              <a:defRPr sz="1100"/>
            </a:lvl2pPr>
            <a:lvl3pPr indent="-228600" lvl="2" marL="1371600" rtl="0" algn="l">
              <a:lnSpc>
                <a:spcPct val="117333"/>
              </a:lnSpc>
              <a:spcBef>
                <a:spcPts val="200"/>
              </a:spcBef>
              <a:spcAft>
                <a:spcPts val="0"/>
              </a:spcAft>
              <a:buClr>
                <a:schemeClr val="accent2"/>
              </a:buClr>
              <a:buSzPts val="1100"/>
              <a:buNone/>
              <a:defRPr sz="1100"/>
            </a:lvl3pPr>
            <a:lvl4pPr indent="-228600" lvl="3" marL="1828800" rtl="0" algn="l">
              <a:lnSpc>
                <a:spcPct val="117333"/>
              </a:lnSpc>
              <a:spcBef>
                <a:spcPts val="200"/>
              </a:spcBef>
              <a:spcAft>
                <a:spcPts val="0"/>
              </a:spcAft>
              <a:buClr>
                <a:schemeClr val="dk2"/>
              </a:buClr>
              <a:buSzPts val="1100"/>
              <a:buNone/>
              <a:defRPr sz="1100"/>
            </a:lvl4pPr>
            <a:lvl5pPr indent="-317500" lvl="4" marL="2286000" rtl="0" algn="l">
              <a:lnSpc>
                <a:spcPct val="124822"/>
              </a:lnSpc>
              <a:spcBef>
                <a:spcPts val="400"/>
              </a:spcBef>
              <a:spcAft>
                <a:spcPts val="0"/>
              </a:spcAft>
              <a:buSzPts val="1400"/>
              <a:buChar char="•"/>
              <a:defRPr/>
            </a:lvl5pPr>
            <a:lvl6pPr indent="-323850" lvl="5" marL="2743200" rtl="0" algn="l">
              <a:spcBef>
                <a:spcPts val="400"/>
              </a:spcBef>
              <a:spcAft>
                <a:spcPts val="0"/>
              </a:spcAft>
              <a:buClr>
                <a:schemeClr val="dk1"/>
              </a:buClr>
              <a:buSzPts val="1500"/>
              <a:buChar char="•"/>
              <a:defRPr/>
            </a:lvl6pPr>
            <a:lvl7pPr indent="-298450" lvl="6" marL="3200400" rtl="0" algn="l">
              <a:spcBef>
                <a:spcPts val="200"/>
              </a:spcBef>
              <a:spcAft>
                <a:spcPts val="0"/>
              </a:spcAft>
              <a:buClr>
                <a:schemeClr val="dk1"/>
              </a:buClr>
              <a:buSzPts val="1100"/>
              <a:buChar char="•"/>
              <a:defRPr sz="1100"/>
            </a:lvl7pPr>
            <a:lvl8pPr indent="-298450" lvl="7" marL="3657600" rtl="0" algn="l">
              <a:spcBef>
                <a:spcPts val="200"/>
              </a:spcBef>
              <a:spcAft>
                <a:spcPts val="0"/>
              </a:spcAft>
              <a:buClr>
                <a:schemeClr val="dk1"/>
              </a:buClr>
              <a:buSzPts val="1100"/>
              <a:buChar char="•"/>
              <a:defRPr sz="1100"/>
            </a:lvl8pPr>
            <a:lvl9pPr indent="-298450" lvl="8" marL="4114800" rtl="0" algn="l">
              <a:spcBef>
                <a:spcPts val="200"/>
              </a:spcBef>
              <a:spcAft>
                <a:spcPts val="0"/>
              </a:spcAft>
              <a:buClr>
                <a:schemeClr val="dk1"/>
              </a:buClr>
              <a:buSzPts val="1100"/>
              <a:buChar char="•"/>
              <a:defRPr sz="11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MPTY">
  <p:cSld name="1_EMPTY">
    <p:spTree>
      <p:nvGrpSpPr>
        <p:cNvPr id="2146" name="Shape 2146"/>
        <p:cNvGrpSpPr/>
        <p:nvPr/>
      </p:nvGrpSpPr>
      <p:grpSpPr>
        <a:xfrm>
          <a:off x="0" y="0"/>
          <a:ext cx="0" cy="0"/>
          <a:chOff x="0" y="0"/>
          <a:chExt cx="0" cy="0"/>
        </a:xfrm>
      </p:grpSpPr>
      <p:sp>
        <p:nvSpPr>
          <p:cNvPr id="2147" name="Google Shape;2147;p72"/>
          <p:cNvSpPr txBox="1"/>
          <p:nvPr/>
        </p:nvSpPr>
        <p:spPr>
          <a:xfrm>
            <a:off x="4088382" y="-664284"/>
            <a:ext cx="967200" cy="411300"/>
          </a:xfrm>
          <a:prstGeom prst="rect">
            <a:avLst/>
          </a:prstGeom>
          <a:solidFill>
            <a:schemeClr val="accent1"/>
          </a:solidFill>
          <a:ln>
            <a:noFill/>
          </a:ln>
        </p:spPr>
        <p:txBody>
          <a:bodyPr anchorCtr="0" anchor="t" bIns="135000" lIns="270000" spcFirstLastPara="1" rIns="270000" wrap="square" tIns="135000">
            <a:spAutoFit/>
          </a:bodyPr>
          <a:lstStyle/>
          <a:p>
            <a:pPr indent="0" lvl="0" marL="0" marR="0" rtl="0" algn="ctr">
              <a:spcBef>
                <a:spcPts val="0"/>
              </a:spcBef>
              <a:spcAft>
                <a:spcPts val="0"/>
              </a:spcAft>
              <a:buNone/>
            </a:pPr>
            <a:r>
              <a:rPr lang="en" sz="900">
                <a:solidFill>
                  <a:srgbClr val="FFFFFF"/>
                </a:solidFill>
                <a:latin typeface="Arial"/>
                <a:ea typeface="Arial"/>
                <a:cs typeface="Arial"/>
                <a:sym typeface="Arial"/>
              </a:rPr>
              <a:t>EMPTY</a:t>
            </a:r>
            <a:endParaRPr sz="1100"/>
          </a:p>
        </p:txBody>
      </p:sp>
      <p:sp>
        <p:nvSpPr>
          <p:cNvPr id="2148" name="Google Shape;2148;p72"/>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rtl="0" algn="l">
              <a:spcBef>
                <a:spcPts val="0"/>
              </a:spcBef>
              <a:buNone/>
              <a:defRPr>
                <a:solidFill>
                  <a:srgbClr val="FFFFFF"/>
                </a:solidFill>
              </a:defRPr>
            </a:lvl1pPr>
            <a:lvl2pPr indent="0" lvl="1" marL="0" rtl="0" algn="l">
              <a:spcBef>
                <a:spcPts val="0"/>
              </a:spcBef>
              <a:buNone/>
              <a:defRPr>
                <a:solidFill>
                  <a:srgbClr val="FFFFFF"/>
                </a:solidFill>
              </a:defRPr>
            </a:lvl2pPr>
            <a:lvl3pPr indent="0" lvl="2" marL="0" rtl="0" algn="l">
              <a:spcBef>
                <a:spcPts val="0"/>
              </a:spcBef>
              <a:buNone/>
              <a:defRPr>
                <a:solidFill>
                  <a:srgbClr val="FFFFFF"/>
                </a:solidFill>
              </a:defRPr>
            </a:lvl3pPr>
            <a:lvl4pPr indent="0" lvl="3" marL="0" rtl="0" algn="l">
              <a:spcBef>
                <a:spcPts val="0"/>
              </a:spcBef>
              <a:buNone/>
              <a:defRPr>
                <a:solidFill>
                  <a:srgbClr val="FFFFFF"/>
                </a:solidFill>
              </a:defRPr>
            </a:lvl4pPr>
            <a:lvl5pPr indent="0" lvl="4" marL="0" rtl="0" algn="l">
              <a:spcBef>
                <a:spcPts val="0"/>
              </a:spcBef>
              <a:buNone/>
              <a:defRPr>
                <a:solidFill>
                  <a:srgbClr val="FFFFFF"/>
                </a:solidFill>
              </a:defRPr>
            </a:lvl5pPr>
            <a:lvl6pPr indent="0" lvl="5" marL="0" rtl="0" algn="l">
              <a:spcBef>
                <a:spcPts val="0"/>
              </a:spcBef>
              <a:buNone/>
              <a:defRPr>
                <a:solidFill>
                  <a:srgbClr val="FFFFFF"/>
                </a:solidFill>
              </a:defRPr>
            </a:lvl6pPr>
            <a:lvl7pPr indent="0" lvl="6" marL="0" rtl="0" algn="l">
              <a:spcBef>
                <a:spcPts val="0"/>
              </a:spcBef>
              <a:buNone/>
              <a:defRPr>
                <a:solidFill>
                  <a:srgbClr val="FFFFFF"/>
                </a:solidFill>
              </a:defRPr>
            </a:lvl7pPr>
            <a:lvl8pPr indent="0" lvl="7" marL="0" rtl="0" algn="l">
              <a:spcBef>
                <a:spcPts val="0"/>
              </a:spcBef>
              <a:buNone/>
              <a:defRPr>
                <a:solidFill>
                  <a:srgbClr val="FFFFFF"/>
                </a:solidFill>
              </a:defRPr>
            </a:lvl8pPr>
            <a:lvl9pPr indent="0" lvl="8" marL="0" rtl="0" algn="l">
              <a:spcBef>
                <a:spcPts val="0"/>
              </a:spcBef>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49" name="Google Shape;2149;p72"/>
          <p:cNvSpPr txBox="1"/>
          <p:nvPr>
            <p:ph type="title"/>
          </p:nvPr>
        </p:nvSpPr>
        <p:spPr>
          <a:xfrm>
            <a:off x="0" y="39956"/>
            <a:ext cx="9144000" cy="378000"/>
          </a:xfrm>
          <a:prstGeom prst="rect">
            <a:avLst/>
          </a:prstGeom>
          <a:noFill/>
          <a:ln>
            <a:noFill/>
          </a:ln>
        </p:spPr>
        <p:txBody>
          <a:bodyPr anchorCtr="0" anchor="t" bIns="0" lIns="0" spcFirstLastPara="1" rIns="0" wrap="square" tIns="0">
            <a:noAutofit/>
          </a:bodyPr>
          <a:lstStyle>
            <a:lvl1pPr lvl="0" rtl="0" algn="l">
              <a:lnSpc>
                <a:spcPct val="109278"/>
              </a:lnSpc>
              <a:spcBef>
                <a:spcPts val="0"/>
              </a:spcBef>
              <a:spcAft>
                <a:spcPts val="0"/>
              </a:spcAft>
              <a:buClr>
                <a:schemeClr val="accent2"/>
              </a:buClr>
              <a:buSzPts val="15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50" name="Google Shape;2150;p72"/>
          <p:cNvSpPr txBox="1"/>
          <p:nvPr>
            <p:ph idx="1" type="body"/>
          </p:nvPr>
        </p:nvSpPr>
        <p:spPr>
          <a:xfrm>
            <a:off x="8093869" y="128588"/>
            <a:ext cx="527100" cy="201900"/>
          </a:xfrm>
          <a:prstGeom prst="rect">
            <a:avLst/>
          </a:prstGeom>
          <a:blipFill rotWithShape="1">
            <a:blip r:embed="rId2">
              <a:alphaModFix/>
            </a:blip>
            <a:stretch>
              <a:fillRect b="0" l="809" r="489" t="0"/>
            </a:stretch>
          </a:blipFill>
          <a:ln>
            <a:noFill/>
          </a:ln>
        </p:spPr>
        <p:txBody>
          <a:bodyPr anchorCtr="0" anchor="t" bIns="0" lIns="0" spcFirstLastPara="1" rIns="0" wrap="square" tIns="0">
            <a:noAutofit/>
          </a:bodyPr>
          <a:lstStyle>
            <a:lvl1pPr indent="-228600" lvl="0" marL="457200" rtl="0" algn="l">
              <a:lnSpc>
                <a:spcPct val="118041"/>
              </a:lnSpc>
              <a:spcBef>
                <a:spcPts val="0"/>
              </a:spcBef>
              <a:spcAft>
                <a:spcPts val="0"/>
              </a:spcAft>
              <a:buClr>
                <a:schemeClr val="accent2"/>
              </a:buClr>
              <a:buSzPts val="1500"/>
              <a:buFont typeface="Arial"/>
              <a:buNone/>
              <a:defRPr/>
            </a:lvl1pPr>
            <a:lvl2pPr indent="-228600" lvl="1" marL="914400" rtl="0" algn="l">
              <a:lnSpc>
                <a:spcPct val="127222"/>
              </a:lnSpc>
              <a:spcBef>
                <a:spcPts val="200"/>
              </a:spcBef>
              <a:spcAft>
                <a:spcPts val="0"/>
              </a:spcAft>
              <a:buClr>
                <a:schemeClr val="dk2"/>
              </a:buClr>
              <a:buSzPts val="1400"/>
              <a:buNone/>
              <a:defRPr/>
            </a:lvl2pPr>
            <a:lvl3pPr indent="-228600" lvl="2" marL="1371600" rtl="0" algn="l">
              <a:lnSpc>
                <a:spcPct val="97777"/>
              </a:lnSpc>
              <a:spcBef>
                <a:spcPts val="200"/>
              </a:spcBef>
              <a:spcAft>
                <a:spcPts val="0"/>
              </a:spcAft>
              <a:buClr>
                <a:schemeClr val="accent2"/>
              </a:buClr>
              <a:buSzPts val="1400"/>
              <a:buNone/>
              <a:defRPr/>
            </a:lvl3pPr>
            <a:lvl4pPr indent="-228600" lvl="3" marL="1828800" rtl="0" algn="l">
              <a:lnSpc>
                <a:spcPct val="97777"/>
              </a:lnSpc>
              <a:spcBef>
                <a:spcPts val="200"/>
              </a:spcBef>
              <a:spcAft>
                <a:spcPts val="0"/>
              </a:spcAft>
              <a:buClr>
                <a:schemeClr val="dk2"/>
              </a:buClr>
              <a:buSzPts val="1400"/>
              <a:buNone/>
              <a:defRPr/>
            </a:lvl4pPr>
            <a:lvl5pPr indent="-342900" lvl="4" marL="2286000" rtl="0" algn="l">
              <a:lnSpc>
                <a:spcPct val="97777"/>
              </a:lnSpc>
              <a:spcBef>
                <a:spcPts val="400"/>
              </a:spcBef>
              <a:spcAft>
                <a:spcPts val="0"/>
              </a:spcAft>
              <a:buSzPts val="1800"/>
              <a:buChar char="•"/>
              <a:defRPr/>
            </a:lvl5pPr>
            <a:lvl6pPr indent="-317500" lvl="5" marL="2743200" rtl="0" algn="l">
              <a:spcBef>
                <a:spcPts val="4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spTree>
      <p:nvGrpSpPr>
        <p:cNvPr id="2151" name="Shape 2151"/>
        <p:cNvGrpSpPr/>
        <p:nvPr/>
      </p:nvGrpSpPr>
      <p:grpSpPr>
        <a:xfrm>
          <a:off x="0" y="0"/>
          <a:ext cx="0" cy="0"/>
          <a:chOff x="0" y="0"/>
          <a:chExt cx="0" cy="0"/>
        </a:xfrm>
      </p:grpSpPr>
      <p:sp>
        <p:nvSpPr>
          <p:cNvPr id="2152" name="Google Shape;2152;p73"/>
          <p:cNvSpPr txBox="1"/>
          <p:nvPr>
            <p:ph type="ctrTitle"/>
          </p:nvPr>
        </p:nvSpPr>
        <p:spPr>
          <a:xfrm>
            <a:off x="1007269" y="1714500"/>
            <a:ext cx="4212600" cy="14130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accent2"/>
              </a:buClr>
              <a:buSzPts val="4100"/>
              <a:buFont typeface="Arial"/>
              <a:buNone/>
              <a:defRPr sz="4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53" name="Google Shape;2153;p73"/>
          <p:cNvSpPr txBox="1"/>
          <p:nvPr>
            <p:ph idx="1" type="subTitle"/>
          </p:nvPr>
        </p:nvSpPr>
        <p:spPr>
          <a:xfrm>
            <a:off x="1007269" y="3127506"/>
            <a:ext cx="4198200" cy="8658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accent2"/>
              </a:buClr>
              <a:buSzPts val="2100"/>
              <a:buFont typeface="Arial"/>
              <a:buNone/>
              <a:defRPr sz="21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2154" name="Google Shape;2154;p73"/>
          <p:cNvSpPr txBox="1"/>
          <p:nvPr>
            <p:ph idx="10" type="dt"/>
          </p:nvPr>
        </p:nvSpPr>
        <p:spPr>
          <a:xfrm>
            <a:off x="1007269" y="3993291"/>
            <a:ext cx="2832300" cy="255000"/>
          </a:xfrm>
          <a:prstGeom prst="rect">
            <a:avLst/>
          </a:prstGeom>
          <a:noFill/>
          <a:ln>
            <a:noFill/>
          </a:ln>
        </p:spPr>
        <p:txBody>
          <a:bodyPr anchorCtr="0" anchor="t" bIns="0" lIns="0" spcFirstLastPara="1" rIns="0" wrap="square" tIns="0">
            <a:noAutofit/>
          </a:bodyPr>
          <a:lstStyle>
            <a:lvl1pPr lvl="0" rtl="0" algn="l">
              <a:lnSpc>
                <a:spcPct val="112766"/>
              </a:lnSpc>
              <a:spcBef>
                <a:spcPts val="0"/>
              </a:spcBef>
              <a:spcAft>
                <a:spcPts val="0"/>
              </a:spcAft>
              <a:buSzPts val="1100"/>
              <a:buNone/>
              <a:defRPr sz="1100">
                <a:solidFill>
                  <a:schemeClr val="accen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2155" name="Google Shape;2155;p73"/>
          <p:cNvGrpSpPr/>
          <p:nvPr/>
        </p:nvGrpSpPr>
        <p:grpSpPr>
          <a:xfrm>
            <a:off x="353707" y="332822"/>
            <a:ext cx="1059675" cy="414678"/>
            <a:chOff x="3562350" y="3567113"/>
            <a:chExt cx="3476623" cy="1360491"/>
          </a:xfrm>
        </p:grpSpPr>
        <p:sp>
          <p:nvSpPr>
            <p:cNvPr id="2156" name="Google Shape;2156;p73"/>
            <p:cNvSpPr/>
            <p:nvPr/>
          </p:nvSpPr>
          <p:spPr>
            <a:xfrm>
              <a:off x="4710113" y="3800475"/>
              <a:ext cx="1136651" cy="1127129"/>
            </a:xfrm>
            <a:custGeom>
              <a:rect b="b" l="l" r="r" t="t"/>
              <a:pathLst>
                <a:path extrusionOk="0" h="3130" w="3158">
                  <a:moveTo>
                    <a:pt x="10" y="1539"/>
                  </a:moveTo>
                  <a:cubicBezTo>
                    <a:pt x="19" y="790"/>
                    <a:pt x="578" y="0"/>
                    <a:pt x="1599" y="13"/>
                  </a:cubicBezTo>
                  <a:cubicBezTo>
                    <a:pt x="2619" y="26"/>
                    <a:pt x="3157" y="830"/>
                    <a:pt x="3148" y="1584"/>
                  </a:cubicBezTo>
                  <a:cubicBezTo>
                    <a:pt x="3138" y="2341"/>
                    <a:pt x="2579" y="3129"/>
                    <a:pt x="1560" y="3116"/>
                  </a:cubicBezTo>
                  <a:cubicBezTo>
                    <a:pt x="539" y="3104"/>
                    <a:pt x="0" y="2302"/>
                    <a:pt x="10" y="1545"/>
                  </a:cubicBezTo>
                  <a:lnTo>
                    <a:pt x="10" y="1539"/>
                  </a:lnTo>
                  <a:close/>
                  <a:moveTo>
                    <a:pt x="711" y="1553"/>
                  </a:moveTo>
                  <a:cubicBezTo>
                    <a:pt x="705" y="2065"/>
                    <a:pt x="1089" y="2451"/>
                    <a:pt x="1568" y="2456"/>
                  </a:cubicBezTo>
                  <a:cubicBezTo>
                    <a:pt x="2047" y="2462"/>
                    <a:pt x="2440" y="2087"/>
                    <a:pt x="2446" y="1570"/>
                  </a:cubicBezTo>
                  <a:cubicBezTo>
                    <a:pt x="2453" y="1054"/>
                    <a:pt x="2070" y="669"/>
                    <a:pt x="1591" y="662"/>
                  </a:cubicBezTo>
                  <a:cubicBezTo>
                    <a:pt x="1112" y="656"/>
                    <a:pt x="718" y="1032"/>
                    <a:pt x="712" y="1548"/>
                  </a:cubicBezTo>
                  <a:lnTo>
                    <a:pt x="711" y="155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57" name="Google Shape;2157;p73"/>
            <p:cNvSpPr/>
            <p:nvPr/>
          </p:nvSpPr>
          <p:spPr>
            <a:xfrm>
              <a:off x="5969000" y="3567113"/>
              <a:ext cx="455612" cy="1338259"/>
            </a:xfrm>
            <a:custGeom>
              <a:rect b="b" l="l" r="r" t="t"/>
              <a:pathLst>
                <a:path extrusionOk="0" h="3717" w="1264">
                  <a:moveTo>
                    <a:pt x="971" y="3165"/>
                  </a:moveTo>
                  <a:cubicBezTo>
                    <a:pt x="971" y="3165"/>
                    <a:pt x="768" y="3164"/>
                    <a:pt x="765" y="2983"/>
                  </a:cubicBezTo>
                  <a:lnTo>
                    <a:pt x="803" y="9"/>
                  </a:lnTo>
                  <a:lnTo>
                    <a:pt x="101" y="0"/>
                  </a:lnTo>
                  <a:lnTo>
                    <a:pt x="64" y="2965"/>
                  </a:lnTo>
                  <a:cubicBezTo>
                    <a:pt x="64" y="2965"/>
                    <a:pt x="0" y="3699"/>
                    <a:pt x="696" y="3708"/>
                  </a:cubicBezTo>
                  <a:lnTo>
                    <a:pt x="696" y="3709"/>
                  </a:lnTo>
                  <a:lnTo>
                    <a:pt x="1256" y="3716"/>
                  </a:lnTo>
                  <a:lnTo>
                    <a:pt x="1263" y="3168"/>
                  </a:lnTo>
                  <a:lnTo>
                    <a:pt x="971" y="3165"/>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58" name="Google Shape;2158;p73"/>
            <p:cNvSpPr/>
            <p:nvPr/>
          </p:nvSpPr>
          <p:spPr>
            <a:xfrm>
              <a:off x="3562350" y="3786188"/>
              <a:ext cx="1069976" cy="1127128"/>
            </a:xfrm>
            <a:custGeom>
              <a:rect b="b" l="l" r="r" t="t"/>
              <a:pathLst>
                <a:path extrusionOk="0" h="3132" w="2971">
                  <a:moveTo>
                    <a:pt x="2366" y="1976"/>
                  </a:moveTo>
                  <a:cubicBezTo>
                    <a:pt x="2256" y="2216"/>
                    <a:pt x="2006" y="2472"/>
                    <a:pt x="1569" y="2468"/>
                  </a:cubicBezTo>
                  <a:cubicBezTo>
                    <a:pt x="1072" y="2462"/>
                    <a:pt x="710" y="2081"/>
                    <a:pt x="716" y="1556"/>
                  </a:cubicBezTo>
                  <a:cubicBezTo>
                    <a:pt x="720" y="1300"/>
                    <a:pt x="815" y="1064"/>
                    <a:pt x="966" y="910"/>
                  </a:cubicBezTo>
                  <a:cubicBezTo>
                    <a:pt x="1138" y="742"/>
                    <a:pt x="1337" y="657"/>
                    <a:pt x="1593" y="667"/>
                  </a:cubicBezTo>
                  <a:cubicBezTo>
                    <a:pt x="1976" y="670"/>
                    <a:pt x="2254" y="891"/>
                    <a:pt x="2376" y="1201"/>
                  </a:cubicBezTo>
                  <a:lnTo>
                    <a:pt x="2970" y="871"/>
                  </a:lnTo>
                  <a:cubicBezTo>
                    <a:pt x="2716" y="350"/>
                    <a:pt x="2184" y="19"/>
                    <a:pt x="1576" y="12"/>
                  </a:cubicBezTo>
                  <a:cubicBezTo>
                    <a:pt x="696" y="0"/>
                    <a:pt x="22" y="683"/>
                    <a:pt x="11" y="1545"/>
                  </a:cubicBezTo>
                  <a:cubicBezTo>
                    <a:pt x="0" y="2384"/>
                    <a:pt x="634" y="3111"/>
                    <a:pt x="1559" y="3123"/>
                  </a:cubicBezTo>
                  <a:cubicBezTo>
                    <a:pt x="2184" y="3131"/>
                    <a:pt x="2691" y="2793"/>
                    <a:pt x="2950" y="2314"/>
                  </a:cubicBezTo>
                  <a:lnTo>
                    <a:pt x="2379" y="1977"/>
                  </a:lnTo>
                  <a:lnTo>
                    <a:pt x="2366" y="1976"/>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59" name="Google Shape;2159;p73"/>
            <p:cNvSpPr/>
            <p:nvPr/>
          </p:nvSpPr>
          <p:spPr>
            <a:xfrm>
              <a:off x="6546850" y="3575050"/>
              <a:ext cx="492123" cy="1338266"/>
            </a:xfrm>
            <a:custGeom>
              <a:rect b="b" l="l" r="r" t="t"/>
              <a:pathLst>
                <a:path extrusionOk="0" h="3718" w="1365">
                  <a:moveTo>
                    <a:pt x="960" y="3164"/>
                  </a:moveTo>
                  <a:cubicBezTo>
                    <a:pt x="960" y="3164"/>
                    <a:pt x="756" y="3164"/>
                    <a:pt x="753" y="2983"/>
                  </a:cubicBezTo>
                  <a:lnTo>
                    <a:pt x="773" y="1401"/>
                  </a:lnTo>
                  <a:lnTo>
                    <a:pt x="1336" y="1408"/>
                  </a:lnTo>
                  <a:lnTo>
                    <a:pt x="1343" y="860"/>
                  </a:lnTo>
                  <a:lnTo>
                    <a:pt x="780" y="853"/>
                  </a:lnTo>
                  <a:lnTo>
                    <a:pt x="791" y="9"/>
                  </a:lnTo>
                  <a:lnTo>
                    <a:pt x="89" y="0"/>
                  </a:lnTo>
                  <a:lnTo>
                    <a:pt x="51" y="2965"/>
                  </a:lnTo>
                  <a:cubicBezTo>
                    <a:pt x="51" y="2965"/>
                    <a:pt x="0" y="3701"/>
                    <a:pt x="683" y="3708"/>
                  </a:cubicBezTo>
                  <a:lnTo>
                    <a:pt x="684" y="3708"/>
                  </a:lnTo>
                  <a:lnTo>
                    <a:pt x="1357" y="3717"/>
                  </a:lnTo>
                  <a:lnTo>
                    <a:pt x="1364" y="3169"/>
                  </a:lnTo>
                  <a:lnTo>
                    <a:pt x="960" y="3164"/>
                  </a:ln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pic>
        <p:nvPicPr>
          <p:cNvPr id="2160" name="Google Shape;2160;p73"/>
          <p:cNvPicPr preferRelativeResize="0"/>
          <p:nvPr/>
        </p:nvPicPr>
        <p:blipFill rotWithShape="1">
          <a:blip r:embed="rId2">
            <a:alphaModFix/>
          </a:blip>
          <a:srcRect b="0" l="0" r="0" t="0"/>
          <a:stretch/>
        </p:blipFill>
        <p:spPr>
          <a:xfrm>
            <a:off x="5295360" y="-20538"/>
            <a:ext cx="3867150" cy="4410075"/>
          </a:xfrm>
          <a:prstGeom prst="rect">
            <a:avLst/>
          </a:prstGeom>
          <a:noFill/>
          <a:ln>
            <a:noFill/>
          </a:ln>
        </p:spPr>
      </p:pic>
      <p:grpSp>
        <p:nvGrpSpPr>
          <p:cNvPr id="2161" name="Google Shape;2161;p73"/>
          <p:cNvGrpSpPr/>
          <p:nvPr/>
        </p:nvGrpSpPr>
        <p:grpSpPr>
          <a:xfrm>
            <a:off x="-6630" y="-20511"/>
            <a:ext cx="9169537" cy="5162083"/>
            <a:chOff x="3392488" y="1893888"/>
            <a:chExt cx="1029267" cy="579436"/>
          </a:xfrm>
        </p:grpSpPr>
        <p:sp>
          <p:nvSpPr>
            <p:cNvPr id="2162" name="Google Shape;2162;p73"/>
            <p:cNvSpPr/>
            <p:nvPr/>
          </p:nvSpPr>
          <p:spPr>
            <a:xfrm>
              <a:off x="3770313" y="1893888"/>
              <a:ext cx="334963" cy="144462"/>
            </a:xfrm>
            <a:custGeom>
              <a:rect b="b" l="l" r="r" t="t"/>
              <a:pathLst>
                <a:path extrusionOk="0" h="400" w="932">
                  <a:moveTo>
                    <a:pt x="50" y="260"/>
                  </a:moveTo>
                  <a:cubicBezTo>
                    <a:pt x="110" y="363"/>
                    <a:pt x="242" y="399"/>
                    <a:pt x="345" y="339"/>
                  </a:cubicBezTo>
                  <a:lnTo>
                    <a:pt x="931" y="0"/>
                  </a:lnTo>
                  <a:lnTo>
                    <a:pt x="83" y="0"/>
                  </a:lnTo>
                  <a:cubicBezTo>
                    <a:pt x="17" y="68"/>
                    <a:pt x="0" y="174"/>
                    <a:pt x="50" y="260"/>
                  </a:cubicBezTo>
                </a:path>
              </a:pathLst>
            </a:custGeom>
            <a:solidFill>
              <a:schemeClr val="accent5">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63" name="Google Shape;2163;p73"/>
            <p:cNvSpPr/>
            <p:nvPr/>
          </p:nvSpPr>
          <p:spPr>
            <a:xfrm>
              <a:off x="3392488" y="2146300"/>
              <a:ext cx="77787" cy="153988"/>
            </a:xfrm>
            <a:custGeom>
              <a:rect b="b" l="l" r="r" t="t"/>
              <a:pathLst>
                <a:path extrusionOk="0" h="428" w="215">
                  <a:moveTo>
                    <a:pt x="155" y="105"/>
                  </a:moveTo>
                  <a:cubicBezTo>
                    <a:pt x="121" y="46"/>
                    <a:pt x="63" y="10"/>
                    <a:pt x="0" y="0"/>
                  </a:cubicBezTo>
                  <a:lnTo>
                    <a:pt x="0" y="66"/>
                  </a:lnTo>
                  <a:cubicBezTo>
                    <a:pt x="41" y="76"/>
                    <a:pt x="77" y="101"/>
                    <a:pt x="98" y="138"/>
                  </a:cubicBezTo>
                  <a:cubicBezTo>
                    <a:pt x="118" y="173"/>
                    <a:pt x="123" y="213"/>
                    <a:pt x="113" y="252"/>
                  </a:cubicBezTo>
                  <a:cubicBezTo>
                    <a:pt x="102" y="291"/>
                    <a:pt x="78" y="324"/>
                    <a:pt x="43" y="344"/>
                  </a:cubicBezTo>
                  <a:cubicBezTo>
                    <a:pt x="30" y="351"/>
                    <a:pt x="15" y="357"/>
                    <a:pt x="0" y="360"/>
                  </a:cubicBezTo>
                  <a:lnTo>
                    <a:pt x="0" y="427"/>
                  </a:lnTo>
                  <a:cubicBezTo>
                    <a:pt x="26" y="423"/>
                    <a:pt x="52" y="414"/>
                    <a:pt x="76" y="400"/>
                  </a:cubicBezTo>
                  <a:cubicBezTo>
                    <a:pt x="179" y="341"/>
                    <a:pt x="214" y="209"/>
                    <a:pt x="155" y="105"/>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64" name="Google Shape;2164;p73"/>
            <p:cNvSpPr/>
            <p:nvPr/>
          </p:nvSpPr>
          <p:spPr>
            <a:xfrm>
              <a:off x="3892550" y="2281238"/>
              <a:ext cx="423863" cy="192086"/>
            </a:xfrm>
            <a:custGeom>
              <a:rect b="b" l="l" r="r" t="t"/>
              <a:pathLst>
                <a:path extrusionOk="0" h="535" w="1176">
                  <a:moveTo>
                    <a:pt x="1116" y="139"/>
                  </a:moveTo>
                  <a:cubicBezTo>
                    <a:pt x="1056" y="35"/>
                    <a:pt x="924" y="0"/>
                    <a:pt x="821" y="60"/>
                  </a:cubicBezTo>
                  <a:lnTo>
                    <a:pt x="0" y="534"/>
                  </a:lnTo>
                  <a:lnTo>
                    <a:pt x="864" y="534"/>
                  </a:lnTo>
                  <a:lnTo>
                    <a:pt x="1037" y="434"/>
                  </a:lnTo>
                  <a:cubicBezTo>
                    <a:pt x="1140" y="374"/>
                    <a:pt x="1175" y="242"/>
                    <a:pt x="1116" y="139"/>
                  </a:cubicBezTo>
                </a:path>
              </a:pathLst>
            </a:custGeom>
            <a:solidFill>
              <a:schemeClr val="accent3">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65" name="Google Shape;2165;p73"/>
            <p:cNvSpPr/>
            <p:nvPr/>
          </p:nvSpPr>
          <p:spPr>
            <a:xfrm>
              <a:off x="4328092" y="2183181"/>
              <a:ext cx="93663" cy="155575"/>
            </a:xfrm>
            <a:custGeom>
              <a:rect b="b" l="l" r="r" t="t"/>
              <a:pathLst>
                <a:path extrusionOk="0" h="433" w="258">
                  <a:moveTo>
                    <a:pt x="139" y="29"/>
                  </a:moveTo>
                  <a:cubicBezTo>
                    <a:pt x="36" y="89"/>
                    <a:pt x="0" y="221"/>
                    <a:pt x="60" y="324"/>
                  </a:cubicBezTo>
                  <a:cubicBezTo>
                    <a:pt x="100" y="393"/>
                    <a:pt x="172" y="432"/>
                    <a:pt x="247" y="432"/>
                  </a:cubicBezTo>
                  <a:cubicBezTo>
                    <a:pt x="250" y="432"/>
                    <a:pt x="253" y="432"/>
                    <a:pt x="257" y="432"/>
                  </a:cubicBezTo>
                  <a:lnTo>
                    <a:pt x="257" y="366"/>
                  </a:lnTo>
                  <a:cubicBezTo>
                    <a:pt x="253" y="367"/>
                    <a:pt x="250" y="367"/>
                    <a:pt x="247" y="367"/>
                  </a:cubicBezTo>
                  <a:cubicBezTo>
                    <a:pt x="193" y="367"/>
                    <a:pt x="143" y="338"/>
                    <a:pt x="116" y="291"/>
                  </a:cubicBezTo>
                  <a:cubicBezTo>
                    <a:pt x="96" y="257"/>
                    <a:pt x="90" y="216"/>
                    <a:pt x="101" y="177"/>
                  </a:cubicBezTo>
                  <a:cubicBezTo>
                    <a:pt x="111" y="138"/>
                    <a:pt x="137" y="106"/>
                    <a:pt x="171" y="86"/>
                  </a:cubicBezTo>
                  <a:cubicBezTo>
                    <a:pt x="194" y="73"/>
                    <a:pt x="220" y="66"/>
                    <a:pt x="247" y="66"/>
                  </a:cubicBezTo>
                  <a:lnTo>
                    <a:pt x="247" y="66"/>
                  </a:lnTo>
                  <a:cubicBezTo>
                    <a:pt x="250" y="66"/>
                    <a:pt x="253" y="66"/>
                    <a:pt x="257" y="66"/>
                  </a:cubicBezTo>
                  <a:lnTo>
                    <a:pt x="257" y="0"/>
                  </a:lnTo>
                  <a:cubicBezTo>
                    <a:pt x="253" y="0"/>
                    <a:pt x="250" y="0"/>
                    <a:pt x="247" y="0"/>
                  </a:cubicBezTo>
                  <a:cubicBezTo>
                    <a:pt x="210" y="0"/>
                    <a:pt x="173" y="9"/>
                    <a:pt x="139" y="29"/>
                  </a:cubicBezTo>
                </a:path>
              </a:pathLst>
            </a:custGeom>
            <a:solidFill>
              <a:schemeClr val="accent3">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orient="horz" pos="2777">
          <p15:clr>
            <a:srgbClr val="FBAE40"/>
          </p15:clr>
        </p15:guide>
        <p15:guide id="2" pos="3288">
          <p15:clr>
            <a:srgbClr val="FBAE40"/>
          </p15:clr>
        </p15:guide>
        <p15:guide id="3" pos="63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Slide" showMasterSp="0">
  <p:cSld name="1_Thank You Slide">
    <p:spTree>
      <p:nvGrpSpPr>
        <p:cNvPr id="2166" name="Shape 2166"/>
        <p:cNvGrpSpPr/>
        <p:nvPr/>
      </p:nvGrpSpPr>
      <p:grpSpPr>
        <a:xfrm>
          <a:off x="0" y="0"/>
          <a:ext cx="0" cy="0"/>
          <a:chOff x="0" y="0"/>
          <a:chExt cx="0" cy="0"/>
        </a:xfrm>
      </p:grpSpPr>
      <p:sp>
        <p:nvSpPr>
          <p:cNvPr id="2167" name="Google Shape;2167;p74"/>
          <p:cNvSpPr txBox="1"/>
          <p:nvPr/>
        </p:nvSpPr>
        <p:spPr>
          <a:xfrm>
            <a:off x="1007269" y="1714499"/>
            <a:ext cx="5400600" cy="778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0A59B"/>
              </a:buClr>
              <a:buSzPts val="5000"/>
              <a:buFont typeface="Arial"/>
              <a:buNone/>
            </a:pPr>
            <a:r>
              <a:rPr lang="en" sz="5000">
                <a:solidFill>
                  <a:srgbClr val="00A59B"/>
                </a:solidFill>
                <a:latin typeface="Arial"/>
                <a:ea typeface="Arial"/>
                <a:cs typeface="Arial"/>
                <a:sym typeface="Arial"/>
              </a:rPr>
              <a:t>Thank you</a:t>
            </a:r>
            <a:endParaRPr sz="5000">
              <a:solidFill>
                <a:srgbClr val="00A59B"/>
              </a:solidFill>
              <a:latin typeface="Arial"/>
              <a:ea typeface="Arial"/>
              <a:cs typeface="Arial"/>
              <a:sym typeface="Arial"/>
            </a:endParaRPr>
          </a:p>
        </p:txBody>
      </p:sp>
      <p:sp>
        <p:nvSpPr>
          <p:cNvPr id="2168" name="Google Shape;2168;p74"/>
          <p:cNvSpPr txBox="1"/>
          <p:nvPr>
            <p:ph idx="1" type="subTitle"/>
          </p:nvPr>
        </p:nvSpPr>
        <p:spPr>
          <a:xfrm>
            <a:off x="1007269" y="2492922"/>
            <a:ext cx="5400600" cy="818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1100"/>
              <a:buFont typeface="Arial"/>
              <a:buNone/>
              <a:defRPr sz="1100">
                <a:solidFill>
                  <a:schemeClr val="accent2"/>
                </a:solidFill>
              </a:defRPr>
            </a:lvl1pPr>
            <a:lvl2pPr lvl="1" rtl="0" algn="ctr">
              <a:lnSpc>
                <a:spcPct val="118041"/>
              </a:lnSpc>
              <a:spcBef>
                <a:spcPts val="0"/>
              </a:spcBef>
              <a:spcAft>
                <a:spcPts val="0"/>
              </a:spcAft>
              <a:buClr>
                <a:srgbClr val="888888"/>
              </a:buClr>
              <a:buSzPts val="1500"/>
              <a:buNone/>
              <a:defRPr>
                <a:solidFill>
                  <a:srgbClr val="888888"/>
                </a:solidFill>
              </a:defRPr>
            </a:lvl2pPr>
            <a:lvl3pPr lvl="2" rtl="0" algn="ctr">
              <a:lnSpc>
                <a:spcPct val="124822"/>
              </a:lnSpc>
              <a:spcBef>
                <a:spcPts val="200"/>
              </a:spcBef>
              <a:spcAft>
                <a:spcPts val="0"/>
              </a:spcAft>
              <a:buClr>
                <a:srgbClr val="888888"/>
              </a:buClr>
              <a:buSzPts val="1100"/>
              <a:buNone/>
              <a:defRPr>
                <a:solidFill>
                  <a:srgbClr val="888888"/>
                </a:solidFill>
              </a:defRPr>
            </a:lvl3pPr>
            <a:lvl4pPr lvl="3" rtl="0" algn="ctr">
              <a:lnSpc>
                <a:spcPct val="124822"/>
              </a:lnSpc>
              <a:spcBef>
                <a:spcPts val="200"/>
              </a:spcBef>
              <a:spcAft>
                <a:spcPts val="0"/>
              </a:spcAft>
              <a:buClr>
                <a:srgbClr val="888888"/>
              </a:buClr>
              <a:buSzPts val="1100"/>
              <a:buNone/>
              <a:defRPr>
                <a:solidFill>
                  <a:srgbClr val="888888"/>
                </a:solidFill>
              </a:defRPr>
            </a:lvl4pPr>
            <a:lvl5pPr lvl="4" rtl="0" algn="ctr">
              <a:lnSpc>
                <a:spcPct val="124822"/>
              </a:lnSpc>
              <a:spcBef>
                <a:spcPts val="400"/>
              </a:spcBef>
              <a:spcAft>
                <a:spcPts val="0"/>
              </a:spcAft>
              <a:buSzPts val="1400"/>
              <a:buNone/>
              <a:defRPr>
                <a:solidFill>
                  <a:srgbClr val="888888"/>
                </a:solidFill>
              </a:defRPr>
            </a:lvl5pPr>
            <a:lvl6pPr lvl="5" rtl="0" algn="ctr">
              <a:spcBef>
                <a:spcPts val="4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pic>
        <p:nvPicPr>
          <p:cNvPr id="2169" name="Google Shape;2169;p74"/>
          <p:cNvPicPr preferRelativeResize="0"/>
          <p:nvPr/>
        </p:nvPicPr>
        <p:blipFill rotWithShape="1">
          <a:blip r:embed="rId2">
            <a:alphaModFix/>
          </a:blip>
          <a:srcRect b="0" l="0" r="0" t="0"/>
          <a:stretch/>
        </p:blipFill>
        <p:spPr>
          <a:xfrm>
            <a:off x="353700" y="342900"/>
            <a:ext cx="1053000" cy="414674"/>
          </a:xfrm>
          <a:prstGeom prst="rect">
            <a:avLst/>
          </a:prstGeom>
          <a:noFill/>
          <a:ln>
            <a:noFill/>
          </a:ln>
        </p:spPr>
      </p:pic>
      <p:sp>
        <p:nvSpPr>
          <p:cNvPr id="2170" name="Google Shape;2170;p74"/>
          <p:cNvSpPr txBox="1"/>
          <p:nvPr/>
        </p:nvSpPr>
        <p:spPr>
          <a:xfrm>
            <a:off x="3900488" y="4371975"/>
            <a:ext cx="0" cy="0"/>
          </a:xfrm>
          <a:prstGeom prst="rect">
            <a:avLst/>
          </a:prstGeom>
          <a:noFill/>
          <a:ln>
            <a:noFill/>
          </a:ln>
        </p:spPr>
        <p:txBody>
          <a:bodyPr anchorCtr="0" anchor="t" bIns="0" lIns="0" spcFirstLastPara="1" rIns="0" wrap="square" tIns="0">
            <a:noAutofit/>
          </a:bodyPr>
          <a:lstStyle/>
          <a:p>
            <a:pPr indent="0" lvl="0" marL="0" marR="0" rtl="0" algn="l">
              <a:lnSpc>
                <a:spcPct val="118041"/>
              </a:lnSpc>
              <a:spcBef>
                <a:spcPts val="0"/>
              </a:spcBef>
              <a:spcAft>
                <a:spcPts val="0"/>
              </a:spcAft>
              <a:buNone/>
            </a:pPr>
            <a:r>
              <a:t/>
            </a:r>
            <a:endParaRPr sz="1500">
              <a:solidFill>
                <a:srgbClr val="484A47"/>
              </a:solidFill>
              <a:latin typeface="Arial"/>
              <a:ea typeface="Arial"/>
              <a:cs typeface="Arial"/>
              <a:sym typeface="Arial"/>
            </a:endParaRPr>
          </a:p>
        </p:txBody>
      </p:sp>
      <p:grpSp>
        <p:nvGrpSpPr>
          <p:cNvPr id="2171" name="Google Shape;2171;p74"/>
          <p:cNvGrpSpPr/>
          <p:nvPr/>
        </p:nvGrpSpPr>
        <p:grpSpPr>
          <a:xfrm>
            <a:off x="1" y="-3"/>
            <a:ext cx="9170695" cy="5143505"/>
            <a:chOff x="1260475" y="3576638"/>
            <a:chExt cx="1030288" cy="577851"/>
          </a:xfrm>
        </p:grpSpPr>
        <p:sp>
          <p:nvSpPr>
            <p:cNvPr id="2172" name="Google Shape;2172;p74"/>
            <p:cNvSpPr/>
            <p:nvPr/>
          </p:nvSpPr>
          <p:spPr>
            <a:xfrm>
              <a:off x="1994579" y="3723597"/>
              <a:ext cx="163512" cy="169862"/>
            </a:xfrm>
            <a:custGeom>
              <a:rect b="b" l="l" r="r" t="t"/>
              <a:pathLst>
                <a:path extrusionOk="0" h="470" w="456">
                  <a:moveTo>
                    <a:pt x="355" y="409"/>
                  </a:moveTo>
                  <a:cubicBezTo>
                    <a:pt x="406" y="379"/>
                    <a:pt x="441" y="332"/>
                    <a:pt x="455" y="279"/>
                  </a:cubicBezTo>
                  <a:cubicBezTo>
                    <a:pt x="402" y="265"/>
                    <a:pt x="354" y="229"/>
                    <a:pt x="324" y="178"/>
                  </a:cubicBezTo>
                  <a:cubicBezTo>
                    <a:pt x="294" y="126"/>
                    <a:pt x="288" y="68"/>
                    <a:pt x="303" y="14"/>
                  </a:cubicBezTo>
                  <a:cubicBezTo>
                    <a:pt x="249" y="0"/>
                    <a:pt x="190" y="6"/>
                    <a:pt x="139" y="36"/>
                  </a:cubicBezTo>
                  <a:cubicBezTo>
                    <a:pt x="35" y="96"/>
                    <a:pt x="0" y="228"/>
                    <a:pt x="60" y="331"/>
                  </a:cubicBezTo>
                  <a:cubicBezTo>
                    <a:pt x="119" y="433"/>
                    <a:pt x="251" y="469"/>
                    <a:pt x="355" y="409"/>
                  </a:cubicBezTo>
                </a:path>
              </a:pathLst>
            </a:custGeom>
            <a:solidFill>
              <a:schemeClr val="accent5">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73" name="Google Shape;2173;p74"/>
            <p:cNvSpPr/>
            <p:nvPr/>
          </p:nvSpPr>
          <p:spPr>
            <a:xfrm>
              <a:off x="2119313" y="3741738"/>
              <a:ext cx="38100" cy="61912"/>
            </a:xfrm>
            <a:custGeom>
              <a:rect b="b" l="l" r="r" t="t"/>
              <a:pathLst>
                <a:path extrusionOk="0" h="173" w="107">
                  <a:moveTo>
                    <a:pt x="7" y="0"/>
                  </a:moveTo>
                  <a:cubicBezTo>
                    <a:pt x="0" y="36"/>
                    <a:pt x="6" y="73"/>
                    <a:pt x="25" y="105"/>
                  </a:cubicBezTo>
                  <a:cubicBezTo>
                    <a:pt x="43" y="136"/>
                    <a:pt x="72" y="160"/>
                    <a:pt x="106" y="172"/>
                  </a:cubicBezTo>
                  <a:cubicBezTo>
                    <a:pt x="105" y="138"/>
                    <a:pt x="95" y="105"/>
                    <a:pt x="78" y="74"/>
                  </a:cubicBezTo>
                  <a:cubicBezTo>
                    <a:pt x="60" y="43"/>
                    <a:pt x="36" y="18"/>
                    <a:pt x="7" y="0"/>
                  </a:cubicBezTo>
                </a:path>
              </a:pathLst>
            </a:custGeom>
            <a:solidFill>
              <a:schemeClr val="accent5">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74" name="Google Shape;2174;p74"/>
            <p:cNvSpPr/>
            <p:nvPr/>
          </p:nvSpPr>
          <p:spPr>
            <a:xfrm>
              <a:off x="2100263" y="3673475"/>
              <a:ext cx="163512" cy="155575"/>
            </a:xfrm>
            <a:custGeom>
              <a:rect b="b" l="l" r="r" t="t"/>
              <a:pathLst>
                <a:path extrusionOk="0" h="433" w="456">
                  <a:moveTo>
                    <a:pt x="63" y="177"/>
                  </a:moveTo>
                  <a:cubicBezTo>
                    <a:pt x="73" y="139"/>
                    <a:pt x="98" y="106"/>
                    <a:pt x="133" y="86"/>
                  </a:cubicBezTo>
                  <a:cubicBezTo>
                    <a:pt x="156" y="73"/>
                    <a:pt x="182" y="66"/>
                    <a:pt x="208" y="66"/>
                  </a:cubicBezTo>
                  <a:lnTo>
                    <a:pt x="208" y="66"/>
                  </a:lnTo>
                  <a:cubicBezTo>
                    <a:pt x="262" y="66"/>
                    <a:pt x="312" y="95"/>
                    <a:pt x="339" y="141"/>
                  </a:cubicBezTo>
                  <a:cubicBezTo>
                    <a:pt x="380" y="213"/>
                    <a:pt x="355" y="305"/>
                    <a:pt x="283" y="347"/>
                  </a:cubicBezTo>
                  <a:cubicBezTo>
                    <a:pt x="260" y="360"/>
                    <a:pt x="235" y="367"/>
                    <a:pt x="208" y="367"/>
                  </a:cubicBezTo>
                  <a:cubicBezTo>
                    <a:pt x="191" y="367"/>
                    <a:pt x="175" y="364"/>
                    <a:pt x="159" y="359"/>
                  </a:cubicBezTo>
                  <a:cubicBezTo>
                    <a:pt x="160" y="381"/>
                    <a:pt x="158" y="403"/>
                    <a:pt x="152" y="425"/>
                  </a:cubicBezTo>
                  <a:cubicBezTo>
                    <a:pt x="170" y="430"/>
                    <a:pt x="189" y="432"/>
                    <a:pt x="208" y="432"/>
                  </a:cubicBezTo>
                  <a:cubicBezTo>
                    <a:pt x="245" y="432"/>
                    <a:pt x="282" y="423"/>
                    <a:pt x="316" y="403"/>
                  </a:cubicBezTo>
                  <a:cubicBezTo>
                    <a:pt x="419" y="344"/>
                    <a:pt x="455" y="212"/>
                    <a:pt x="395" y="108"/>
                  </a:cubicBezTo>
                  <a:cubicBezTo>
                    <a:pt x="355" y="39"/>
                    <a:pt x="283" y="0"/>
                    <a:pt x="208" y="0"/>
                  </a:cubicBezTo>
                  <a:cubicBezTo>
                    <a:pt x="171" y="0"/>
                    <a:pt x="134" y="10"/>
                    <a:pt x="100" y="29"/>
                  </a:cubicBezTo>
                  <a:cubicBezTo>
                    <a:pt x="49" y="59"/>
                    <a:pt x="14" y="107"/>
                    <a:pt x="0" y="160"/>
                  </a:cubicBezTo>
                  <a:cubicBezTo>
                    <a:pt x="21" y="166"/>
                    <a:pt x="42" y="175"/>
                    <a:pt x="60" y="187"/>
                  </a:cubicBezTo>
                  <a:cubicBezTo>
                    <a:pt x="61" y="184"/>
                    <a:pt x="62" y="181"/>
                    <a:pt x="63" y="177"/>
                  </a:cubicBezTo>
                </a:path>
              </a:pathLst>
            </a:custGeom>
            <a:solidFill>
              <a:schemeClr val="accent5">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75" name="Google Shape;2175;p74"/>
            <p:cNvSpPr/>
            <p:nvPr/>
          </p:nvSpPr>
          <p:spPr>
            <a:xfrm>
              <a:off x="2095500" y="3730625"/>
              <a:ext cx="63500" cy="95250"/>
            </a:xfrm>
            <a:custGeom>
              <a:rect b="b" l="l" r="r" t="t"/>
              <a:pathLst>
                <a:path extrusionOk="0" h="266" w="176">
                  <a:moveTo>
                    <a:pt x="36" y="164"/>
                  </a:moveTo>
                  <a:cubicBezTo>
                    <a:pt x="66" y="216"/>
                    <a:pt x="114" y="251"/>
                    <a:pt x="167" y="265"/>
                  </a:cubicBezTo>
                  <a:cubicBezTo>
                    <a:pt x="173" y="243"/>
                    <a:pt x="175" y="221"/>
                    <a:pt x="174" y="199"/>
                  </a:cubicBezTo>
                  <a:cubicBezTo>
                    <a:pt x="140" y="187"/>
                    <a:pt x="111" y="163"/>
                    <a:pt x="93" y="132"/>
                  </a:cubicBezTo>
                  <a:cubicBezTo>
                    <a:pt x="74" y="100"/>
                    <a:pt x="68" y="63"/>
                    <a:pt x="75" y="27"/>
                  </a:cubicBezTo>
                  <a:cubicBezTo>
                    <a:pt x="57" y="15"/>
                    <a:pt x="36" y="6"/>
                    <a:pt x="15" y="0"/>
                  </a:cubicBezTo>
                  <a:cubicBezTo>
                    <a:pt x="0" y="54"/>
                    <a:pt x="6" y="113"/>
                    <a:pt x="36" y="164"/>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76" name="Google Shape;2176;p74"/>
            <p:cNvSpPr/>
            <p:nvPr/>
          </p:nvSpPr>
          <p:spPr>
            <a:xfrm>
              <a:off x="1322388" y="3937000"/>
              <a:ext cx="466725" cy="217488"/>
            </a:xfrm>
            <a:custGeom>
              <a:rect b="b" l="l" r="r" t="t"/>
              <a:pathLst>
                <a:path extrusionOk="0" h="605" w="1297">
                  <a:moveTo>
                    <a:pt x="1237" y="139"/>
                  </a:moveTo>
                  <a:cubicBezTo>
                    <a:pt x="1177" y="36"/>
                    <a:pt x="1045" y="0"/>
                    <a:pt x="942" y="60"/>
                  </a:cubicBezTo>
                  <a:lnTo>
                    <a:pt x="0" y="604"/>
                  </a:lnTo>
                  <a:lnTo>
                    <a:pt x="864" y="604"/>
                  </a:lnTo>
                  <a:lnTo>
                    <a:pt x="1158" y="434"/>
                  </a:lnTo>
                  <a:cubicBezTo>
                    <a:pt x="1261" y="374"/>
                    <a:pt x="1296" y="242"/>
                    <a:pt x="1237" y="139"/>
                  </a:cubicBezTo>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77" name="Google Shape;2177;p74"/>
            <p:cNvSpPr/>
            <p:nvPr/>
          </p:nvSpPr>
          <p:spPr>
            <a:xfrm>
              <a:off x="2116138" y="3849688"/>
              <a:ext cx="174625" cy="227011"/>
            </a:xfrm>
            <a:custGeom>
              <a:rect b="b" l="l" r="r" t="t"/>
              <a:pathLst>
                <a:path extrusionOk="0" h="632" w="484">
                  <a:moveTo>
                    <a:pt x="0" y="352"/>
                  </a:moveTo>
                  <a:cubicBezTo>
                    <a:pt x="54" y="366"/>
                    <a:pt x="102" y="401"/>
                    <a:pt x="132" y="453"/>
                  </a:cubicBezTo>
                  <a:cubicBezTo>
                    <a:pt x="161" y="504"/>
                    <a:pt x="167" y="563"/>
                    <a:pt x="153" y="617"/>
                  </a:cubicBezTo>
                  <a:cubicBezTo>
                    <a:pt x="207" y="631"/>
                    <a:pt x="265" y="625"/>
                    <a:pt x="317" y="595"/>
                  </a:cubicBezTo>
                  <a:lnTo>
                    <a:pt x="483" y="499"/>
                  </a:lnTo>
                  <a:lnTo>
                    <a:pt x="483" y="0"/>
                  </a:lnTo>
                  <a:lnTo>
                    <a:pt x="101" y="221"/>
                  </a:lnTo>
                  <a:cubicBezTo>
                    <a:pt x="49" y="251"/>
                    <a:pt x="15" y="299"/>
                    <a:pt x="0" y="352"/>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78" name="Google Shape;2178;p74"/>
            <p:cNvSpPr/>
            <p:nvPr/>
          </p:nvSpPr>
          <p:spPr>
            <a:xfrm>
              <a:off x="1639888" y="3576638"/>
              <a:ext cx="336551" cy="144462"/>
            </a:xfrm>
            <a:custGeom>
              <a:rect b="b" l="l" r="r" t="t"/>
              <a:pathLst>
                <a:path extrusionOk="0" h="400" w="934">
                  <a:moveTo>
                    <a:pt x="50" y="260"/>
                  </a:moveTo>
                  <a:cubicBezTo>
                    <a:pt x="109" y="363"/>
                    <a:pt x="241" y="399"/>
                    <a:pt x="345" y="339"/>
                  </a:cubicBezTo>
                  <a:lnTo>
                    <a:pt x="933" y="0"/>
                  </a:lnTo>
                  <a:lnTo>
                    <a:pt x="84" y="0"/>
                  </a:lnTo>
                  <a:cubicBezTo>
                    <a:pt x="16" y="67"/>
                    <a:pt x="0" y="174"/>
                    <a:pt x="50" y="260"/>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79" name="Google Shape;2179;p74"/>
            <p:cNvSpPr/>
            <p:nvPr/>
          </p:nvSpPr>
          <p:spPr>
            <a:xfrm>
              <a:off x="1260475" y="3829050"/>
              <a:ext cx="77788" cy="153988"/>
            </a:xfrm>
            <a:custGeom>
              <a:rect b="b" l="l" r="r" t="t"/>
              <a:pathLst>
                <a:path extrusionOk="0" h="427" w="215">
                  <a:moveTo>
                    <a:pt x="154" y="105"/>
                  </a:moveTo>
                  <a:cubicBezTo>
                    <a:pt x="120" y="47"/>
                    <a:pt x="63" y="10"/>
                    <a:pt x="0" y="0"/>
                  </a:cubicBezTo>
                  <a:lnTo>
                    <a:pt x="0" y="66"/>
                  </a:lnTo>
                  <a:cubicBezTo>
                    <a:pt x="41" y="75"/>
                    <a:pt x="77" y="100"/>
                    <a:pt x="98" y="137"/>
                  </a:cubicBezTo>
                  <a:cubicBezTo>
                    <a:pt x="139" y="209"/>
                    <a:pt x="115" y="301"/>
                    <a:pt x="43" y="343"/>
                  </a:cubicBezTo>
                  <a:cubicBezTo>
                    <a:pt x="29" y="351"/>
                    <a:pt x="15" y="356"/>
                    <a:pt x="0" y="359"/>
                  </a:cubicBezTo>
                  <a:lnTo>
                    <a:pt x="0" y="426"/>
                  </a:lnTo>
                  <a:cubicBezTo>
                    <a:pt x="26" y="422"/>
                    <a:pt x="51" y="413"/>
                    <a:pt x="75" y="400"/>
                  </a:cubicBezTo>
                  <a:cubicBezTo>
                    <a:pt x="179" y="340"/>
                    <a:pt x="214" y="208"/>
                    <a:pt x="154" y="105"/>
                  </a:cubicBezTo>
                </a:path>
              </a:pathLst>
            </a:custGeom>
            <a:solidFill>
              <a:schemeClr val="accent1">
                <a:alpha val="6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80" name="Google Shape;2180;p74"/>
            <p:cNvSpPr/>
            <p:nvPr/>
          </p:nvSpPr>
          <p:spPr>
            <a:xfrm>
              <a:off x="2011466" y="3970303"/>
              <a:ext cx="163512" cy="169863"/>
            </a:xfrm>
            <a:custGeom>
              <a:rect b="b" l="l" r="r" t="t"/>
              <a:pathLst>
                <a:path extrusionOk="0" h="470" w="456">
                  <a:moveTo>
                    <a:pt x="324" y="178"/>
                  </a:moveTo>
                  <a:cubicBezTo>
                    <a:pt x="294" y="126"/>
                    <a:pt x="288" y="67"/>
                    <a:pt x="302" y="14"/>
                  </a:cubicBezTo>
                  <a:cubicBezTo>
                    <a:pt x="249" y="0"/>
                    <a:pt x="190" y="6"/>
                    <a:pt x="139" y="36"/>
                  </a:cubicBezTo>
                  <a:cubicBezTo>
                    <a:pt x="35" y="95"/>
                    <a:pt x="0" y="228"/>
                    <a:pt x="60" y="331"/>
                  </a:cubicBezTo>
                  <a:cubicBezTo>
                    <a:pt x="119" y="435"/>
                    <a:pt x="251" y="469"/>
                    <a:pt x="355" y="410"/>
                  </a:cubicBezTo>
                  <a:cubicBezTo>
                    <a:pt x="406" y="380"/>
                    <a:pt x="441" y="332"/>
                    <a:pt x="455" y="279"/>
                  </a:cubicBezTo>
                  <a:cubicBezTo>
                    <a:pt x="402" y="264"/>
                    <a:pt x="354" y="230"/>
                    <a:pt x="324" y="178"/>
                  </a:cubicBezTo>
                </a:path>
              </a:pathLst>
            </a:custGeom>
            <a:solidFill>
              <a:schemeClr val="accent4">
                <a:alpha val="400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81" name="Google Shape;2181;p74"/>
            <p:cNvSpPr/>
            <p:nvPr/>
          </p:nvSpPr>
          <p:spPr>
            <a:xfrm>
              <a:off x="2112569" y="3970303"/>
              <a:ext cx="69450" cy="101635"/>
            </a:xfrm>
            <a:custGeom>
              <a:rect b="b" l="l" r="r" t="t"/>
              <a:pathLst>
                <a:path extrusionOk="0" h="266" w="182">
                  <a:moveTo>
                    <a:pt x="146" y="101"/>
                  </a:moveTo>
                  <a:cubicBezTo>
                    <a:pt x="116" y="49"/>
                    <a:pt x="68" y="14"/>
                    <a:pt x="14" y="0"/>
                  </a:cubicBezTo>
                  <a:cubicBezTo>
                    <a:pt x="0" y="53"/>
                    <a:pt x="6" y="112"/>
                    <a:pt x="36" y="164"/>
                  </a:cubicBezTo>
                  <a:cubicBezTo>
                    <a:pt x="66" y="216"/>
                    <a:pt x="114" y="250"/>
                    <a:pt x="167" y="265"/>
                  </a:cubicBezTo>
                  <a:cubicBezTo>
                    <a:pt x="181" y="211"/>
                    <a:pt x="175" y="152"/>
                    <a:pt x="146" y="101"/>
                  </a:cubicBezTo>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Tree>
  </p:cSld>
  <p:clrMapOvr>
    <a:masterClrMapping/>
  </p:clrMapOvr>
  <p:extLst>
    <p:ext uri="{DCECCB84-F9BA-43D5-87BE-67443E8EF086}">
      <p15:sldGuideLst>
        <p15:guide id="1" pos="4037">
          <p15:clr>
            <a:srgbClr val="FBAE40"/>
          </p15:clr>
        </p15:guide>
        <p15:guide id="2" pos="63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82" name="Shape 2182"/>
        <p:cNvGrpSpPr/>
        <p:nvPr/>
      </p:nvGrpSpPr>
      <p:grpSpPr>
        <a:xfrm>
          <a:off x="0" y="0"/>
          <a:ext cx="0" cy="0"/>
          <a:chOff x="0" y="0"/>
          <a:chExt cx="0" cy="0"/>
        </a:xfrm>
      </p:grpSpPr>
      <p:sp>
        <p:nvSpPr>
          <p:cNvPr id="2183" name="Google Shape;2183;p7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15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84" name="Google Shape;2184;p7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500"/>
              <a:buNone/>
              <a:defRPr/>
            </a:lvl1pPr>
            <a:lvl2pPr indent="-228600" lvl="1" marL="914400" rtl="0">
              <a:spcBef>
                <a:spcPts val="200"/>
              </a:spcBef>
              <a:spcAft>
                <a:spcPts val="0"/>
              </a:spcAft>
              <a:buSzPts val="1500"/>
              <a:buNone/>
              <a:defRPr/>
            </a:lvl2pPr>
            <a:lvl3pPr indent="-228600" lvl="2" marL="1371600" rtl="0">
              <a:spcBef>
                <a:spcPts val="200"/>
              </a:spcBef>
              <a:spcAft>
                <a:spcPts val="0"/>
              </a:spcAft>
              <a:buSzPts val="1100"/>
              <a:buNone/>
              <a:defRPr/>
            </a:lvl3pPr>
            <a:lvl4pPr indent="-228600" lvl="3" marL="1828800" rtl="0">
              <a:spcBef>
                <a:spcPts val="200"/>
              </a:spcBef>
              <a:spcAft>
                <a:spcPts val="0"/>
              </a:spcAft>
              <a:buSzPts val="1100"/>
              <a:buNone/>
              <a:defRPr/>
            </a:lvl4pPr>
            <a:lvl5pPr indent="-317500" lvl="4" marL="2286000" rtl="0">
              <a:spcBef>
                <a:spcPts val="400"/>
              </a:spcBef>
              <a:spcAft>
                <a:spcPts val="0"/>
              </a:spcAft>
              <a:buSzPts val="1400"/>
              <a:buChar char="•"/>
              <a:defRPr/>
            </a:lvl5pPr>
            <a:lvl6pPr indent="-323850" lvl="5" marL="2743200" rtl="0">
              <a:spcBef>
                <a:spcPts val="400"/>
              </a:spcBef>
              <a:spcAft>
                <a:spcPts val="0"/>
              </a:spcAft>
              <a:buSzPts val="1500"/>
              <a:buChar char="•"/>
              <a:defRPr/>
            </a:lvl6pPr>
            <a:lvl7pPr indent="-323850" lvl="6" marL="3200400" rtl="0">
              <a:spcBef>
                <a:spcPts val="300"/>
              </a:spcBef>
              <a:spcAft>
                <a:spcPts val="0"/>
              </a:spcAft>
              <a:buSzPts val="1500"/>
              <a:buChar char="•"/>
              <a:defRPr/>
            </a:lvl7pPr>
            <a:lvl8pPr indent="-323850" lvl="7" marL="3657600" rtl="0">
              <a:spcBef>
                <a:spcPts val="300"/>
              </a:spcBef>
              <a:spcAft>
                <a:spcPts val="0"/>
              </a:spcAft>
              <a:buSzPts val="1500"/>
              <a:buChar char="•"/>
              <a:defRPr/>
            </a:lvl8pPr>
            <a:lvl9pPr indent="-323850" lvl="8" marL="4114800" rtl="0">
              <a:spcBef>
                <a:spcPts val="300"/>
              </a:spcBef>
              <a:spcAft>
                <a:spcPts val="0"/>
              </a:spcAft>
              <a:buSzPts val="1500"/>
              <a:buChar char="•"/>
              <a:defRPr/>
            </a:lvl9pPr>
          </a:lstStyle>
          <a:p/>
        </p:txBody>
      </p:sp>
      <p:sp>
        <p:nvSpPr>
          <p:cNvPr id="2185" name="Google Shape;2185;p7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90" name="Shape 2190"/>
        <p:cNvGrpSpPr/>
        <p:nvPr/>
      </p:nvGrpSpPr>
      <p:grpSpPr>
        <a:xfrm>
          <a:off x="0" y="0"/>
          <a:ext cx="0" cy="0"/>
          <a:chOff x="0" y="0"/>
          <a:chExt cx="0" cy="0"/>
        </a:xfrm>
      </p:grpSpPr>
      <p:sp>
        <p:nvSpPr>
          <p:cNvPr id="2191" name="Google Shape;2191;p7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92" name="Google Shape;2192;p7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93" name="Google Shape;219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94" name="Shape 2194"/>
        <p:cNvGrpSpPr/>
        <p:nvPr/>
      </p:nvGrpSpPr>
      <p:grpSpPr>
        <a:xfrm>
          <a:off x="0" y="0"/>
          <a:ext cx="0" cy="0"/>
          <a:chOff x="0" y="0"/>
          <a:chExt cx="0" cy="0"/>
        </a:xfrm>
      </p:grpSpPr>
      <p:sp>
        <p:nvSpPr>
          <p:cNvPr id="2195" name="Google Shape;2195;p7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96" name="Google Shape;2196;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97" name="Shape 2197"/>
        <p:cNvGrpSpPr/>
        <p:nvPr/>
      </p:nvGrpSpPr>
      <p:grpSpPr>
        <a:xfrm>
          <a:off x="0" y="0"/>
          <a:ext cx="0" cy="0"/>
          <a:chOff x="0" y="0"/>
          <a:chExt cx="0" cy="0"/>
        </a:xfrm>
      </p:grpSpPr>
      <p:sp>
        <p:nvSpPr>
          <p:cNvPr id="2198" name="Google Shape;2198;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9" name="Google Shape;2199;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00" name="Google Shape;2200;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01" name="Shape 2201"/>
        <p:cNvGrpSpPr/>
        <p:nvPr/>
      </p:nvGrpSpPr>
      <p:grpSpPr>
        <a:xfrm>
          <a:off x="0" y="0"/>
          <a:ext cx="0" cy="0"/>
          <a:chOff x="0" y="0"/>
          <a:chExt cx="0" cy="0"/>
        </a:xfrm>
      </p:grpSpPr>
      <p:sp>
        <p:nvSpPr>
          <p:cNvPr id="2202" name="Google Shape;2202;p8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3" name="Google Shape;2203;p8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04" name="Google Shape;2204;p8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05" name="Google Shape;2205;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6" name="Shape 2206"/>
        <p:cNvGrpSpPr/>
        <p:nvPr/>
      </p:nvGrpSpPr>
      <p:grpSpPr>
        <a:xfrm>
          <a:off x="0" y="0"/>
          <a:ext cx="0" cy="0"/>
          <a:chOff x="0" y="0"/>
          <a:chExt cx="0" cy="0"/>
        </a:xfrm>
      </p:grpSpPr>
      <p:sp>
        <p:nvSpPr>
          <p:cNvPr id="2207" name="Google Shape;2207;p8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8" name="Google Shape;2208;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9" name="Shape 2209"/>
        <p:cNvGrpSpPr/>
        <p:nvPr/>
      </p:nvGrpSpPr>
      <p:grpSpPr>
        <a:xfrm>
          <a:off x="0" y="0"/>
          <a:ext cx="0" cy="0"/>
          <a:chOff x="0" y="0"/>
          <a:chExt cx="0" cy="0"/>
        </a:xfrm>
      </p:grpSpPr>
      <p:sp>
        <p:nvSpPr>
          <p:cNvPr id="2210" name="Google Shape;2210;p8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1" name="Google Shape;2211;p8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12" name="Google Shape;2212;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13" name="Shape 2213"/>
        <p:cNvGrpSpPr/>
        <p:nvPr/>
      </p:nvGrpSpPr>
      <p:grpSpPr>
        <a:xfrm>
          <a:off x="0" y="0"/>
          <a:ext cx="0" cy="0"/>
          <a:chOff x="0" y="0"/>
          <a:chExt cx="0" cy="0"/>
        </a:xfrm>
      </p:grpSpPr>
      <p:sp>
        <p:nvSpPr>
          <p:cNvPr id="2214" name="Google Shape;2214;p8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15" name="Google Shape;2215;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16" name="Shape 2216"/>
        <p:cNvGrpSpPr/>
        <p:nvPr/>
      </p:nvGrpSpPr>
      <p:grpSpPr>
        <a:xfrm>
          <a:off x="0" y="0"/>
          <a:ext cx="0" cy="0"/>
          <a:chOff x="0" y="0"/>
          <a:chExt cx="0" cy="0"/>
        </a:xfrm>
      </p:grpSpPr>
      <p:sp>
        <p:nvSpPr>
          <p:cNvPr id="2217" name="Google Shape;2217;p8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19" name="Google Shape;2219;p8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20" name="Google Shape;2220;p8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21" name="Google Shape;2221;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22" name="Shape 2222"/>
        <p:cNvGrpSpPr/>
        <p:nvPr/>
      </p:nvGrpSpPr>
      <p:grpSpPr>
        <a:xfrm>
          <a:off x="0" y="0"/>
          <a:ext cx="0" cy="0"/>
          <a:chOff x="0" y="0"/>
          <a:chExt cx="0" cy="0"/>
        </a:xfrm>
      </p:grpSpPr>
      <p:sp>
        <p:nvSpPr>
          <p:cNvPr id="2223" name="Google Shape;2223;p8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224" name="Google Shape;2224;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25" name="Shape 2225"/>
        <p:cNvGrpSpPr/>
        <p:nvPr/>
      </p:nvGrpSpPr>
      <p:grpSpPr>
        <a:xfrm>
          <a:off x="0" y="0"/>
          <a:ext cx="0" cy="0"/>
          <a:chOff x="0" y="0"/>
          <a:chExt cx="0" cy="0"/>
        </a:xfrm>
      </p:grpSpPr>
      <p:sp>
        <p:nvSpPr>
          <p:cNvPr id="2226" name="Google Shape;2226;p8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27" name="Google Shape;2227;p8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228" name="Google Shape;2228;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29" name="Shape 2229"/>
        <p:cNvGrpSpPr/>
        <p:nvPr/>
      </p:nvGrpSpPr>
      <p:grpSpPr>
        <a:xfrm>
          <a:off x="0" y="0"/>
          <a:ext cx="0" cy="0"/>
          <a:chOff x="0" y="0"/>
          <a:chExt cx="0" cy="0"/>
        </a:xfrm>
      </p:grpSpPr>
      <p:sp>
        <p:nvSpPr>
          <p:cNvPr id="2230" name="Google Shape;2230;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1.xml"/><Relationship Id="rId20" Type="http://schemas.openxmlformats.org/officeDocument/2006/relationships/slideLayout" Target="../slideLayouts/slideLayout51.xml"/><Relationship Id="rId42" Type="http://schemas.openxmlformats.org/officeDocument/2006/relationships/slideLayout" Target="../slideLayouts/slideLayout73.xml"/><Relationship Id="rId41" Type="http://schemas.openxmlformats.org/officeDocument/2006/relationships/slideLayout" Target="../slideLayouts/slideLayout72.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43" Type="http://schemas.openxmlformats.org/officeDocument/2006/relationships/theme" Target="../theme/theme1.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33" Type="http://schemas.openxmlformats.org/officeDocument/2006/relationships/slideLayout" Target="../slideLayouts/slideLayout64.xml"/><Relationship Id="rId10" Type="http://schemas.openxmlformats.org/officeDocument/2006/relationships/slideLayout" Target="../slideLayouts/slideLayout41.xml"/><Relationship Id="rId32" Type="http://schemas.openxmlformats.org/officeDocument/2006/relationships/slideLayout" Target="../slideLayouts/slideLayout63.xml"/><Relationship Id="rId13" Type="http://schemas.openxmlformats.org/officeDocument/2006/relationships/slideLayout" Target="../slideLayouts/slideLayout44.xml"/><Relationship Id="rId35" Type="http://schemas.openxmlformats.org/officeDocument/2006/relationships/slideLayout" Target="../slideLayouts/slideLayout66.xml"/><Relationship Id="rId12" Type="http://schemas.openxmlformats.org/officeDocument/2006/relationships/slideLayout" Target="../slideLayouts/slideLayout43.xml"/><Relationship Id="rId34" Type="http://schemas.openxmlformats.org/officeDocument/2006/relationships/slideLayout" Target="../slideLayouts/slideLayout65.xml"/><Relationship Id="rId15" Type="http://schemas.openxmlformats.org/officeDocument/2006/relationships/slideLayout" Target="../slideLayouts/slideLayout46.xml"/><Relationship Id="rId37" Type="http://schemas.openxmlformats.org/officeDocument/2006/relationships/slideLayout" Target="../slideLayouts/slideLayout68.xml"/><Relationship Id="rId14" Type="http://schemas.openxmlformats.org/officeDocument/2006/relationships/slideLayout" Target="../slideLayouts/slideLayout45.xml"/><Relationship Id="rId36" Type="http://schemas.openxmlformats.org/officeDocument/2006/relationships/slideLayout" Target="../slideLayouts/slideLayout67.xml"/><Relationship Id="rId17" Type="http://schemas.openxmlformats.org/officeDocument/2006/relationships/slideLayout" Target="../slideLayouts/slideLayout48.xml"/><Relationship Id="rId39" Type="http://schemas.openxmlformats.org/officeDocument/2006/relationships/slideLayout" Target="../slideLayouts/slideLayout70.xml"/><Relationship Id="rId16" Type="http://schemas.openxmlformats.org/officeDocument/2006/relationships/slideLayout" Target="../slideLayouts/slideLayout47.xml"/><Relationship Id="rId38" Type="http://schemas.openxmlformats.org/officeDocument/2006/relationships/slideLayout" Target="../slideLayouts/slideLayout69.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2" name="Shape 1682"/>
        <p:cNvGrpSpPr/>
        <p:nvPr/>
      </p:nvGrpSpPr>
      <p:grpSpPr>
        <a:xfrm>
          <a:off x="0" y="0"/>
          <a:ext cx="0" cy="0"/>
          <a:chOff x="0" y="0"/>
          <a:chExt cx="0" cy="0"/>
        </a:xfrm>
      </p:grpSpPr>
      <p:sp>
        <p:nvSpPr>
          <p:cNvPr id="1683" name="Google Shape;1683;p33"/>
          <p:cNvSpPr txBox="1"/>
          <p:nvPr>
            <p:ph type="title"/>
          </p:nvPr>
        </p:nvSpPr>
        <p:spPr>
          <a:xfrm>
            <a:off x="353700" y="342900"/>
            <a:ext cx="5626800" cy="672900"/>
          </a:xfrm>
          <a:prstGeom prst="rect">
            <a:avLst/>
          </a:prstGeom>
          <a:noFill/>
          <a:ln>
            <a:noFill/>
          </a:ln>
        </p:spPr>
        <p:txBody>
          <a:bodyPr anchorCtr="0" anchor="t" bIns="0" lIns="0" spcFirstLastPara="1" rIns="0" wrap="square" tIns="0">
            <a:noAutofit/>
          </a:bodyPr>
          <a:lstStyle>
            <a:lvl1pPr lvl="0" marR="0" rtl="0" algn="l">
              <a:lnSpc>
                <a:spcPct val="109278"/>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4" name="Google Shape;1684;p33"/>
          <p:cNvSpPr txBox="1"/>
          <p:nvPr>
            <p:ph idx="1" type="body"/>
          </p:nvPr>
        </p:nvSpPr>
        <p:spPr>
          <a:xfrm>
            <a:off x="351000" y="1015200"/>
            <a:ext cx="8437500" cy="3607200"/>
          </a:xfrm>
          <a:prstGeom prst="rect">
            <a:avLst/>
          </a:prstGeom>
          <a:noFill/>
          <a:ln>
            <a:noFill/>
          </a:ln>
        </p:spPr>
        <p:txBody>
          <a:bodyPr anchorCtr="0" anchor="t" bIns="0" lIns="0" spcFirstLastPara="1" rIns="0" wrap="square" tIns="0">
            <a:noAutofit/>
          </a:bodyPr>
          <a:lstStyle>
            <a:lvl1pPr indent="-228600" lvl="0" marL="457200" marR="0" rtl="0" algn="l">
              <a:lnSpc>
                <a:spcPct val="118041"/>
              </a:lnSpc>
              <a:spcBef>
                <a:spcPts val="0"/>
              </a:spcBef>
              <a:spcAft>
                <a:spcPts val="0"/>
              </a:spcAft>
              <a:buClr>
                <a:schemeClr val="accent2"/>
              </a:buClr>
              <a:buSzPts val="1500"/>
              <a:buFont typeface="Arial"/>
              <a:buNone/>
              <a:defRPr b="0" i="0" sz="1500" u="none" cap="none" strike="noStrike">
                <a:solidFill>
                  <a:schemeClr val="accent2"/>
                </a:solidFill>
                <a:latin typeface="Arial"/>
                <a:ea typeface="Arial"/>
                <a:cs typeface="Arial"/>
                <a:sym typeface="Arial"/>
              </a:defRPr>
            </a:lvl1pPr>
            <a:lvl2pPr indent="-228600" lvl="1" marL="914400" marR="0" rtl="0" algn="l">
              <a:lnSpc>
                <a:spcPct val="118041"/>
              </a:lnSpc>
              <a:spcBef>
                <a:spcPts val="2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228600" lvl="2" marL="1371600" marR="0" rtl="0" algn="l">
              <a:lnSpc>
                <a:spcPct val="124822"/>
              </a:lnSpc>
              <a:spcBef>
                <a:spcPts val="200"/>
              </a:spcBef>
              <a:spcAft>
                <a:spcPts val="0"/>
              </a:spcAft>
              <a:buClr>
                <a:schemeClr val="accent2"/>
              </a:buClr>
              <a:buSzPts val="1100"/>
              <a:buFont typeface="Arial"/>
              <a:buNone/>
              <a:defRPr b="0" i="0" sz="1100" u="none" cap="none" strike="noStrike">
                <a:solidFill>
                  <a:schemeClr val="accent2"/>
                </a:solidFill>
                <a:latin typeface="Arial"/>
                <a:ea typeface="Arial"/>
                <a:cs typeface="Arial"/>
                <a:sym typeface="Arial"/>
              </a:defRPr>
            </a:lvl3pPr>
            <a:lvl4pPr indent="-228600" lvl="3" marL="1828800" marR="0" rtl="0" algn="l">
              <a:lnSpc>
                <a:spcPct val="124822"/>
              </a:lnSpc>
              <a:spcBef>
                <a:spcPts val="200"/>
              </a:spcBef>
              <a:spcAft>
                <a:spcPts val="0"/>
              </a:spcAft>
              <a:buClr>
                <a:schemeClr val="dk2"/>
              </a:buClr>
              <a:buSzPts val="1100"/>
              <a:buFont typeface="Arial"/>
              <a:buNone/>
              <a:defRPr b="0" i="0" sz="1100" u="none" cap="none" strike="noStrike">
                <a:solidFill>
                  <a:schemeClr val="dk2"/>
                </a:solidFill>
                <a:latin typeface="Arial"/>
                <a:ea typeface="Arial"/>
                <a:cs typeface="Arial"/>
                <a:sym typeface="Arial"/>
              </a:defRPr>
            </a:lvl4pPr>
            <a:lvl5pPr indent="-317500" lvl="4" marL="2286000" marR="0" rtl="0" algn="l">
              <a:lnSpc>
                <a:spcPct val="124822"/>
              </a:lnSpc>
              <a:spcBef>
                <a:spcPts val="400"/>
              </a:spcBef>
              <a:spcAft>
                <a:spcPts val="0"/>
              </a:spcAft>
              <a:buClr>
                <a:schemeClr val="accent6"/>
              </a:buClr>
              <a:buSzPts val="1400"/>
              <a:buFont typeface="Arial"/>
              <a:buChar char="•"/>
              <a:defRPr b="0" i="0" sz="1100" u="none" cap="none" strike="noStrike">
                <a:solidFill>
                  <a:schemeClr val="dk2"/>
                </a:solidFill>
                <a:latin typeface="Arial"/>
                <a:ea typeface="Arial"/>
                <a:cs typeface="Arial"/>
                <a:sym typeface="Arial"/>
              </a:defRPr>
            </a:lvl5pPr>
            <a:lvl6pPr indent="-323850" lvl="5" marL="2743200" marR="0" rtl="0" algn="l">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685" name="Google Shape;1685;p33"/>
          <p:cNvSpPr txBox="1"/>
          <p:nvPr>
            <p:ph idx="10" type="dt"/>
          </p:nvPr>
        </p:nvSpPr>
        <p:spPr>
          <a:xfrm>
            <a:off x="369894" y="5649005"/>
            <a:ext cx="2133600" cy="2160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100"/>
              <a:buNone/>
              <a:defRPr b="0" i="0" sz="800" u="none" cap="none" strike="noStrike">
                <a:solidFill>
                  <a:schemeClr val="dk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686" name="Google Shape;1686;p33"/>
          <p:cNvSpPr txBox="1"/>
          <p:nvPr>
            <p:ph idx="11" type="ftr"/>
          </p:nvPr>
        </p:nvSpPr>
        <p:spPr>
          <a:xfrm>
            <a:off x="353700" y="4800600"/>
            <a:ext cx="4050000" cy="170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600" u="none" cap="none" strike="noStrike">
                <a:solidFill>
                  <a:schemeClr val="accent2"/>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687" name="Google Shape;1687;p33"/>
          <p:cNvSpPr/>
          <p:nvPr/>
        </p:nvSpPr>
        <p:spPr>
          <a:xfrm rot="10800000">
            <a:off x="8557795" y="4402266"/>
            <a:ext cx="595250" cy="618400"/>
          </a:xfrm>
          <a:custGeom>
            <a:rect b="b" l="l" r="r" t="t"/>
            <a:pathLst>
              <a:path extrusionOk="0" h="10000" w="10000">
                <a:moveTo>
                  <a:pt x="9586" y="1471"/>
                </a:moveTo>
                <a:cubicBezTo>
                  <a:pt x="8753" y="58"/>
                  <a:pt x="6887" y="-417"/>
                  <a:pt x="5418" y="399"/>
                </a:cubicBezTo>
                <a:lnTo>
                  <a:pt x="95" y="3205"/>
                </a:lnTo>
                <a:cubicBezTo>
                  <a:pt x="-35" y="3273"/>
                  <a:pt x="117" y="5810"/>
                  <a:pt x="19" y="5892"/>
                </a:cubicBezTo>
                <a:cubicBezTo>
                  <a:pt x="43" y="8241"/>
                  <a:pt x="-18" y="7650"/>
                  <a:pt x="7" y="10000"/>
                </a:cubicBezTo>
                <a:cubicBezTo>
                  <a:pt x="2263" y="8750"/>
                  <a:pt x="6215" y="6729"/>
                  <a:pt x="8470" y="5477"/>
                </a:cubicBezTo>
                <a:cubicBezTo>
                  <a:pt x="9938" y="4662"/>
                  <a:pt x="10435" y="2870"/>
                  <a:pt x="9586" y="1471"/>
                </a:cubicBezTo>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688" name="Google Shape;1688;p33"/>
          <p:cNvSpPr txBox="1"/>
          <p:nvPr>
            <p:ph idx="12" type="sldNum"/>
          </p:nvPr>
        </p:nvSpPr>
        <p:spPr>
          <a:xfrm>
            <a:off x="8459100" y="4800600"/>
            <a:ext cx="332100" cy="170100"/>
          </a:xfrm>
          <a:prstGeom prst="rect">
            <a:avLst/>
          </a:prstGeom>
          <a:noFill/>
          <a:ln>
            <a:noFill/>
          </a:ln>
        </p:spPr>
        <p:txBody>
          <a:bodyPr anchorCtr="0" anchor="t" bIns="0" lIns="0" spcFirstLastPara="1" rIns="0" wrap="square" tIns="0">
            <a:noAutofit/>
          </a:bodyPr>
          <a:lstStyle>
            <a:lvl1pPr indent="0" lvl="0" marL="0" marR="0" rtl="0" algn="r">
              <a:lnSpc>
                <a:spcPct val="121250"/>
              </a:lnSpc>
              <a:spcBef>
                <a:spcPts val="0"/>
              </a:spcBef>
              <a:buNone/>
              <a:defRPr b="0" sz="600" u="none">
                <a:solidFill>
                  <a:srgbClr val="FFFFFF"/>
                </a:solidFill>
                <a:latin typeface="Arial"/>
                <a:ea typeface="Arial"/>
                <a:cs typeface="Arial"/>
                <a:sym typeface="Arial"/>
              </a:defRPr>
            </a:lvl1pPr>
            <a:lvl2pPr indent="0" lvl="1" marL="0" marR="0" rtl="0" algn="r">
              <a:lnSpc>
                <a:spcPct val="121250"/>
              </a:lnSpc>
              <a:spcBef>
                <a:spcPts val="0"/>
              </a:spcBef>
              <a:buNone/>
              <a:defRPr b="0" sz="600" u="none">
                <a:solidFill>
                  <a:srgbClr val="FFFFFF"/>
                </a:solidFill>
                <a:latin typeface="Arial"/>
                <a:ea typeface="Arial"/>
                <a:cs typeface="Arial"/>
                <a:sym typeface="Arial"/>
              </a:defRPr>
            </a:lvl2pPr>
            <a:lvl3pPr indent="0" lvl="2" marL="0" marR="0" rtl="0" algn="r">
              <a:lnSpc>
                <a:spcPct val="121250"/>
              </a:lnSpc>
              <a:spcBef>
                <a:spcPts val="0"/>
              </a:spcBef>
              <a:buNone/>
              <a:defRPr b="0" sz="600" u="none">
                <a:solidFill>
                  <a:srgbClr val="FFFFFF"/>
                </a:solidFill>
                <a:latin typeface="Arial"/>
                <a:ea typeface="Arial"/>
                <a:cs typeface="Arial"/>
                <a:sym typeface="Arial"/>
              </a:defRPr>
            </a:lvl3pPr>
            <a:lvl4pPr indent="0" lvl="3" marL="0" marR="0" rtl="0" algn="r">
              <a:lnSpc>
                <a:spcPct val="121250"/>
              </a:lnSpc>
              <a:spcBef>
                <a:spcPts val="0"/>
              </a:spcBef>
              <a:buNone/>
              <a:defRPr b="0" sz="600" u="none">
                <a:solidFill>
                  <a:srgbClr val="FFFFFF"/>
                </a:solidFill>
                <a:latin typeface="Arial"/>
                <a:ea typeface="Arial"/>
                <a:cs typeface="Arial"/>
                <a:sym typeface="Arial"/>
              </a:defRPr>
            </a:lvl4pPr>
            <a:lvl5pPr indent="0" lvl="4" marL="0" marR="0" rtl="0" algn="r">
              <a:lnSpc>
                <a:spcPct val="121250"/>
              </a:lnSpc>
              <a:spcBef>
                <a:spcPts val="0"/>
              </a:spcBef>
              <a:buNone/>
              <a:defRPr b="0" sz="600" u="none">
                <a:solidFill>
                  <a:srgbClr val="FFFFFF"/>
                </a:solidFill>
                <a:latin typeface="Arial"/>
                <a:ea typeface="Arial"/>
                <a:cs typeface="Arial"/>
                <a:sym typeface="Arial"/>
              </a:defRPr>
            </a:lvl5pPr>
            <a:lvl6pPr indent="0" lvl="5" marL="0" marR="0" rtl="0" algn="r">
              <a:lnSpc>
                <a:spcPct val="121250"/>
              </a:lnSpc>
              <a:spcBef>
                <a:spcPts val="0"/>
              </a:spcBef>
              <a:buNone/>
              <a:defRPr b="0" sz="600" u="none">
                <a:solidFill>
                  <a:srgbClr val="FFFFFF"/>
                </a:solidFill>
                <a:latin typeface="Arial"/>
                <a:ea typeface="Arial"/>
                <a:cs typeface="Arial"/>
                <a:sym typeface="Arial"/>
              </a:defRPr>
            </a:lvl6pPr>
            <a:lvl7pPr indent="0" lvl="6" marL="0" marR="0" rtl="0" algn="r">
              <a:lnSpc>
                <a:spcPct val="121250"/>
              </a:lnSpc>
              <a:spcBef>
                <a:spcPts val="0"/>
              </a:spcBef>
              <a:buNone/>
              <a:defRPr b="0" sz="600" u="none">
                <a:solidFill>
                  <a:srgbClr val="FFFFFF"/>
                </a:solidFill>
                <a:latin typeface="Arial"/>
                <a:ea typeface="Arial"/>
                <a:cs typeface="Arial"/>
                <a:sym typeface="Arial"/>
              </a:defRPr>
            </a:lvl7pPr>
            <a:lvl8pPr indent="0" lvl="7" marL="0" marR="0" rtl="0" algn="r">
              <a:lnSpc>
                <a:spcPct val="121250"/>
              </a:lnSpc>
              <a:spcBef>
                <a:spcPts val="0"/>
              </a:spcBef>
              <a:buNone/>
              <a:defRPr b="0" sz="600" u="none">
                <a:solidFill>
                  <a:srgbClr val="FFFFFF"/>
                </a:solidFill>
                <a:latin typeface="Arial"/>
                <a:ea typeface="Arial"/>
                <a:cs typeface="Arial"/>
                <a:sym typeface="Arial"/>
              </a:defRPr>
            </a:lvl8pPr>
            <a:lvl9pPr indent="0" lvl="8" marL="0" marR="0" rtl="0" algn="r">
              <a:lnSpc>
                <a:spcPct val="121250"/>
              </a:lnSpc>
              <a:spcBef>
                <a:spcPts val="0"/>
              </a:spcBef>
              <a:buNone/>
              <a:defRPr b="0" sz="600" u="non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F26B43"/>
          </p15:clr>
        </p15:guide>
        <p15:guide id="2" pos="5537">
          <p15:clr>
            <a:srgbClr val="F26B43"/>
          </p15:clr>
        </p15:guide>
        <p15:guide id="3" orient="horz" pos="640">
          <p15:clr>
            <a:srgbClr val="F26B43"/>
          </p15:clr>
        </p15:guide>
        <p15:guide id="4" orient="horz" pos="2917">
          <p15:clr>
            <a:srgbClr val="F26B43"/>
          </p15:clr>
        </p15:guide>
        <p15:guide id="5" orient="horz" pos="21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86" name="Shape 2186"/>
        <p:cNvGrpSpPr/>
        <p:nvPr/>
      </p:nvGrpSpPr>
      <p:grpSpPr>
        <a:xfrm>
          <a:off x="0" y="0"/>
          <a:ext cx="0" cy="0"/>
          <a:chOff x="0" y="0"/>
          <a:chExt cx="0" cy="0"/>
        </a:xfrm>
      </p:grpSpPr>
      <p:sp>
        <p:nvSpPr>
          <p:cNvPr id="2187" name="Google Shape;2187;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188" name="Google Shape;2188;p7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2189" name="Google Shape;2189;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20" Type="http://schemas.openxmlformats.org/officeDocument/2006/relationships/image" Target="../media/image21.jpg"/><Relationship Id="rId1" Type="http://schemas.openxmlformats.org/officeDocument/2006/relationships/slideLayout" Target="../slideLayouts/slideLayout74.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26.jpg"/><Relationship Id="rId9" Type="http://schemas.openxmlformats.org/officeDocument/2006/relationships/hyperlink" Target="https://www.linkedin.com/in/ronel-sololomon-970726146/" TargetMode="External"/><Relationship Id="rId5" Type="http://schemas.openxmlformats.org/officeDocument/2006/relationships/hyperlink" Target="https://www.linkedin.com/in/isabel-zavian-97z/" TargetMode="External"/><Relationship Id="rId6" Type="http://schemas.openxmlformats.org/officeDocument/2006/relationships/hyperlink" Target="mailto:izavian@berkeley.edu" TargetMode="External"/><Relationship Id="rId7" Type="http://schemas.openxmlformats.org/officeDocument/2006/relationships/hyperlink" Target="https://www.linkedin.com/in/noorulainali/" TargetMode="External"/><Relationship Id="rId8" Type="http://schemas.openxmlformats.org/officeDocument/2006/relationships/hyperlink" Target="mailto:noorulain@berkeley.edu" TargetMode="External"/><Relationship Id="rId11" Type="http://schemas.openxmlformats.org/officeDocument/2006/relationships/image" Target="../media/image27.jpg"/><Relationship Id="rId10" Type="http://schemas.openxmlformats.org/officeDocument/2006/relationships/hyperlink" Target="mailto:ronelsolomon@berkeley.edu" TargetMode="External"/><Relationship Id="rId13" Type="http://schemas.openxmlformats.org/officeDocument/2006/relationships/hyperlink" Target="mailto:tingweishen@berkeley.edu" TargetMode="External"/><Relationship Id="rId12" Type="http://schemas.openxmlformats.org/officeDocument/2006/relationships/hyperlink" Target="https://www.linkedin.com/in/tingwei-shen-4026b4195/" TargetMode="External"/><Relationship Id="rId15" Type="http://schemas.openxmlformats.org/officeDocument/2006/relationships/hyperlink" Target="mailto:alam9414@berkeley.edu" TargetMode="External"/><Relationship Id="rId14" Type="http://schemas.openxmlformats.org/officeDocument/2006/relationships/hyperlink" Target="https://www.linkedin.com/in/andylam543/" TargetMode="External"/><Relationship Id="rId17" Type="http://schemas.openxmlformats.org/officeDocument/2006/relationships/hyperlink" Target="mailto:lixingyu@berkeley.edu" TargetMode="External"/><Relationship Id="rId16" Type="http://schemas.openxmlformats.org/officeDocument/2006/relationships/hyperlink" Target="https://www.linkedin.com/in/lixingyu2020/" TargetMode="External"/><Relationship Id="rId19" Type="http://schemas.openxmlformats.org/officeDocument/2006/relationships/image" Target="../media/image35.jpg"/><Relationship Id="rId18"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0.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8.xml"/><Relationship Id="rId11" Type="http://schemas.openxmlformats.org/officeDocument/2006/relationships/slide" Target="/ppt/slides/slide12.xml"/><Relationship Id="rId10" Type="http://schemas.openxmlformats.org/officeDocument/2006/relationships/slide" Target="/ppt/slides/slide11.xml"/><Relationship Id="rId13" Type="http://schemas.openxmlformats.org/officeDocument/2006/relationships/slide" Target="/ppt/slides/slide14.xml"/><Relationship Id="rId12" Type="http://schemas.openxmlformats.org/officeDocument/2006/relationships/slide" Target="/ppt/slides/slide13.xml"/><Relationship Id="rId15" Type="http://schemas.openxmlformats.org/officeDocument/2006/relationships/slide" Target="/ppt/slides/slide16.xml"/><Relationship Id="rId14" Type="http://schemas.openxmlformats.org/officeDocument/2006/relationships/slide" Target="/ppt/slides/slide15.xml"/><Relationship Id="rId17" Type="http://schemas.openxmlformats.org/officeDocument/2006/relationships/slide" Target="/ppt/slides/slide18.xml"/><Relationship Id="rId16" Type="http://schemas.openxmlformats.org/officeDocument/2006/relationships/slide" Target="/ppt/slides/slide17.xml"/><Relationship Id="rId19" Type="http://schemas.openxmlformats.org/officeDocument/2006/relationships/slide" Target="/ppt/slides/slide22.xml"/><Relationship Id="rId18"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37.jpg"/><Relationship Id="rId8"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s://innox.berkeley.edu" TargetMode="External"/><Relationship Id="rId4" Type="http://schemas.openxmlformats.org/officeDocument/2006/relationships/hyperlink" Target="https://www.colt.n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jpg"/><Relationship Id="rId9"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13.png"/><Relationship Id="rId8" Type="http://schemas.openxmlformats.org/officeDocument/2006/relationships/image" Target="../media/image22.png"/><Relationship Id="rId11" Type="http://schemas.openxmlformats.org/officeDocument/2006/relationships/image" Target="../media/image30.png"/><Relationship Id="rId10" Type="http://schemas.openxmlformats.org/officeDocument/2006/relationships/image" Target="../media/image4.png"/><Relationship Id="rId13" Type="http://schemas.openxmlformats.org/officeDocument/2006/relationships/image" Target="../media/image23.png"/><Relationship Id="rId12" Type="http://schemas.openxmlformats.org/officeDocument/2006/relationships/image" Target="../media/image20.png"/><Relationship Id="rId15" Type="http://schemas.openxmlformats.org/officeDocument/2006/relationships/image" Target="../media/image12.png"/><Relationship Id="rId14" Type="http://schemas.openxmlformats.org/officeDocument/2006/relationships/image" Target="../media/image32.png"/><Relationship Id="rId17" Type="http://schemas.openxmlformats.org/officeDocument/2006/relationships/image" Target="../media/image18.png"/><Relationship Id="rId16" Type="http://schemas.openxmlformats.org/officeDocument/2006/relationships/image" Target="../media/image15.png"/><Relationship Id="rId19" Type="http://schemas.openxmlformats.org/officeDocument/2006/relationships/image" Target="../media/image11.png"/><Relationship Id="rId18" Type="http://schemas.openxmlformats.org/officeDocument/2006/relationships/hyperlink" Target="https://ondemand.colt.n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grpSp>
        <p:nvGrpSpPr>
          <p:cNvPr id="2235" name="Google Shape;2235;p88"/>
          <p:cNvGrpSpPr/>
          <p:nvPr/>
        </p:nvGrpSpPr>
        <p:grpSpPr>
          <a:xfrm>
            <a:off x="303210" y="959719"/>
            <a:ext cx="5343540" cy="4183680"/>
            <a:chOff x="469775" y="238125"/>
            <a:chExt cx="6679425" cy="5229600"/>
          </a:xfrm>
        </p:grpSpPr>
        <p:sp>
          <p:nvSpPr>
            <p:cNvPr id="2236" name="Google Shape;2236;p88"/>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8"/>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8"/>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8"/>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8"/>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8"/>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8"/>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8"/>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8"/>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8"/>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8"/>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8"/>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8"/>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8"/>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8"/>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8"/>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8"/>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8"/>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8"/>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8"/>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8"/>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8"/>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8"/>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8"/>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8"/>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8"/>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8"/>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8"/>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8"/>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8"/>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8"/>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8"/>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8"/>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8"/>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8"/>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8"/>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8"/>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8"/>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8"/>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8"/>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8"/>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8"/>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8"/>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8"/>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8"/>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8"/>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8"/>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8"/>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8"/>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8"/>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8"/>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8"/>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8"/>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8"/>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8"/>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8"/>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8"/>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8"/>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8"/>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8"/>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8"/>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8"/>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8"/>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8"/>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8"/>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8"/>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8"/>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8"/>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8"/>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8"/>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8"/>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8"/>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8"/>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8"/>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8"/>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8"/>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8"/>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8"/>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8"/>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8"/>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8"/>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8"/>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8"/>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8"/>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8"/>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8"/>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8"/>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8"/>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8"/>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8"/>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8"/>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8"/>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8"/>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8"/>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8"/>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8"/>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8"/>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8"/>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8"/>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8"/>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8"/>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8"/>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8"/>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8"/>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8"/>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8"/>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8"/>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8"/>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8"/>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8"/>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8"/>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8"/>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8"/>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8"/>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8"/>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8"/>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8"/>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8"/>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8"/>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8"/>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8"/>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8"/>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8"/>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8"/>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8"/>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8"/>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8"/>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8"/>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8"/>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8"/>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8"/>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8"/>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8"/>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8"/>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8"/>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8"/>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8"/>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8"/>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8"/>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8"/>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8"/>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8"/>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8"/>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8"/>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8"/>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8"/>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8"/>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8"/>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8"/>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8"/>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8"/>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8"/>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8"/>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8"/>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8"/>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8"/>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8"/>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8"/>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8"/>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8"/>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8"/>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8"/>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8"/>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8"/>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8"/>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8"/>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8"/>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8"/>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8"/>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8"/>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8"/>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8"/>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8"/>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8"/>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8"/>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8"/>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8"/>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8"/>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8"/>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8"/>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8"/>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8"/>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8"/>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8"/>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8"/>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8"/>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8"/>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8"/>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8"/>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8"/>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8"/>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8"/>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8"/>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9" name="Google Shape;2429;p88"/>
          <p:cNvSpPr txBox="1"/>
          <p:nvPr>
            <p:ph type="ctrTitle"/>
          </p:nvPr>
        </p:nvSpPr>
        <p:spPr>
          <a:xfrm>
            <a:off x="6010550" y="1486588"/>
            <a:ext cx="2536200" cy="204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COLT-X: The Use of AI for Network Automation and Network Optimization </a:t>
            </a:r>
            <a:endParaRPr sz="2400">
              <a:solidFill>
                <a:schemeClr val="dk2"/>
              </a:solidFill>
            </a:endParaRPr>
          </a:p>
        </p:txBody>
      </p:sp>
      <p:sp>
        <p:nvSpPr>
          <p:cNvPr id="2430" name="Google Shape;2430;p88"/>
          <p:cNvSpPr txBox="1"/>
          <p:nvPr>
            <p:ph idx="1" type="subTitle"/>
          </p:nvPr>
        </p:nvSpPr>
        <p:spPr>
          <a:xfrm>
            <a:off x="5705750" y="3529911"/>
            <a:ext cx="3264300" cy="10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t>Colt Technology Services</a:t>
            </a:r>
            <a:endParaRPr sz="1500"/>
          </a:p>
          <a:p>
            <a:pPr indent="0" lvl="0" marL="0" rtl="0" algn="ctr">
              <a:spcBef>
                <a:spcPts val="0"/>
              </a:spcBef>
              <a:spcAft>
                <a:spcPts val="0"/>
              </a:spcAft>
              <a:buClr>
                <a:schemeClr val="dk1"/>
              </a:buClr>
              <a:buSzPts val="1100"/>
              <a:buFont typeface="Arial"/>
              <a:buNone/>
            </a:pPr>
            <a:r>
              <a:rPr lang="en" sz="1500"/>
              <a:t>Berkeley Innovation X-Labs</a:t>
            </a:r>
            <a:endParaRPr sz="1500"/>
          </a:p>
          <a:p>
            <a:pPr indent="0" lvl="0" marL="0" rtl="0" algn="ctr">
              <a:spcBef>
                <a:spcPts val="0"/>
              </a:spcBef>
              <a:spcAft>
                <a:spcPts val="0"/>
              </a:spcAft>
              <a:buClr>
                <a:schemeClr val="dk1"/>
              </a:buClr>
              <a:buSzPts val="1100"/>
              <a:buFont typeface="Arial"/>
              <a:buNone/>
            </a:pPr>
            <a:r>
              <a:rPr lang="en" sz="1500"/>
              <a:t>Sutardja Center for Entrepreneurship &amp; Technology</a:t>
            </a:r>
            <a:endParaRPr sz="1500"/>
          </a:p>
          <a:p>
            <a:pPr indent="0" lvl="0" marL="0" rtl="0" algn="l">
              <a:spcBef>
                <a:spcPts val="0"/>
              </a:spcBef>
              <a:spcAft>
                <a:spcPts val="0"/>
              </a:spcAft>
              <a:buClr>
                <a:schemeClr val="dk1"/>
              </a:buClr>
              <a:buSzPts val="1100"/>
              <a:buFont typeface="Arial"/>
              <a:buNone/>
            </a:pPr>
            <a:r>
              <a:t/>
            </a:r>
            <a:endParaRPr sz="1500">
              <a:solidFill>
                <a:schemeClr val="accent1"/>
              </a:solidFill>
            </a:endParaRPr>
          </a:p>
          <a:p>
            <a:pPr indent="0" lvl="0" marL="0" rtl="0" algn="l">
              <a:spcBef>
                <a:spcPts val="0"/>
              </a:spcBef>
              <a:spcAft>
                <a:spcPts val="0"/>
              </a:spcAft>
              <a:buNone/>
            </a:pPr>
            <a:r>
              <a:t/>
            </a:r>
            <a:endParaRPr sz="1500">
              <a:solidFill>
                <a:schemeClr val="accent1"/>
              </a:solidFill>
            </a:endParaRPr>
          </a:p>
        </p:txBody>
      </p:sp>
      <p:sp>
        <p:nvSpPr>
          <p:cNvPr id="2431" name="Google Shape;2431;p88"/>
          <p:cNvSpPr/>
          <p:nvPr/>
        </p:nvSpPr>
        <p:spPr>
          <a:xfrm>
            <a:off x="-9250" y="213325"/>
            <a:ext cx="5279700" cy="119700"/>
          </a:xfrm>
          <a:prstGeom prst="rect">
            <a:avLst/>
          </a:prstGeom>
          <a:solidFill>
            <a:srgbClr val="F54E78"/>
          </a:solidFill>
          <a:ln cap="flat" cmpd="sng" w="9525">
            <a:solidFill>
              <a:srgbClr val="F426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8"/>
          <p:cNvSpPr/>
          <p:nvPr/>
        </p:nvSpPr>
        <p:spPr>
          <a:xfrm>
            <a:off x="5781950" y="4785300"/>
            <a:ext cx="3362100" cy="119700"/>
          </a:xfrm>
          <a:prstGeom prst="rect">
            <a:avLst/>
          </a:prstGeom>
          <a:solidFill>
            <a:srgbClr val="543A94"/>
          </a:solidFill>
          <a:ln cap="flat" cmpd="sng" w="9525">
            <a:solidFill>
              <a:srgbClr val="543A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3" name="Google Shape;2433;p88"/>
          <p:cNvPicPr preferRelativeResize="0"/>
          <p:nvPr/>
        </p:nvPicPr>
        <p:blipFill>
          <a:blip r:embed="rId3">
            <a:alphaModFix/>
          </a:blip>
          <a:stretch>
            <a:fillRect/>
          </a:stretch>
        </p:blipFill>
        <p:spPr>
          <a:xfrm>
            <a:off x="3984950" y="631525"/>
            <a:ext cx="1661800" cy="1661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97"/>
          <p:cNvSpPr txBox="1"/>
          <p:nvPr>
            <p:ph type="title"/>
          </p:nvPr>
        </p:nvSpPr>
        <p:spPr>
          <a:xfrm>
            <a:off x="1336841" y="108853"/>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rPr>
              <a:t>Platform Selection</a:t>
            </a:r>
            <a:endParaRPr>
              <a:solidFill>
                <a:schemeClr val="accent1"/>
              </a:solidFill>
            </a:endParaRPr>
          </a:p>
          <a:p>
            <a:pPr indent="0" lvl="0" marL="0" rtl="0" algn="ctr">
              <a:spcBef>
                <a:spcPts val="0"/>
              </a:spcBef>
              <a:spcAft>
                <a:spcPts val="0"/>
              </a:spcAft>
              <a:buNone/>
            </a:pPr>
            <a:r>
              <a:t/>
            </a:r>
            <a:endParaRPr/>
          </a:p>
        </p:txBody>
      </p:sp>
      <p:sp>
        <p:nvSpPr>
          <p:cNvPr id="2798" name="Google Shape;2798;p97"/>
          <p:cNvSpPr txBox="1"/>
          <p:nvPr>
            <p:ph idx="1" type="subTitle"/>
          </p:nvPr>
        </p:nvSpPr>
        <p:spPr>
          <a:xfrm>
            <a:off x="0" y="1769875"/>
            <a:ext cx="8097900" cy="30306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t/>
            </a:r>
            <a:endParaRPr b="1" sz="1800">
              <a:solidFill>
                <a:srgbClr val="EF476F"/>
              </a:solidFill>
            </a:endParaRPr>
          </a:p>
          <a:p>
            <a:pPr indent="0" lvl="0" marL="914400" rtl="0" algn="l">
              <a:lnSpc>
                <a:spcPct val="90000"/>
              </a:lnSpc>
              <a:spcBef>
                <a:spcPts val="800"/>
              </a:spcBef>
              <a:spcAft>
                <a:spcPts val="0"/>
              </a:spcAft>
              <a:buNone/>
            </a:pPr>
            <a:r>
              <a:t/>
            </a:r>
            <a:endParaRPr sz="1800">
              <a:solidFill>
                <a:srgbClr val="000000"/>
              </a:solidFill>
            </a:endParaRPr>
          </a:p>
          <a:p>
            <a:pPr indent="0" lvl="0" marL="0" rtl="0" algn="l">
              <a:lnSpc>
                <a:spcPct val="90000"/>
              </a:lnSpc>
              <a:spcBef>
                <a:spcPts val="800"/>
              </a:spcBef>
              <a:spcAft>
                <a:spcPts val="0"/>
              </a:spcAft>
              <a:buNone/>
            </a:pPr>
            <a:r>
              <a:t/>
            </a:r>
            <a:endParaRPr b="1" sz="1800">
              <a:solidFill>
                <a:srgbClr val="F54E78"/>
              </a:solidFill>
            </a:endParaRPr>
          </a:p>
          <a:p>
            <a:pPr indent="0" lvl="0" marL="914400" rtl="0" algn="l">
              <a:lnSpc>
                <a:spcPct val="90000"/>
              </a:lnSpc>
              <a:spcBef>
                <a:spcPts val="800"/>
              </a:spcBef>
              <a:spcAft>
                <a:spcPts val="0"/>
              </a:spcAft>
              <a:buNone/>
            </a:pPr>
            <a:r>
              <a:t/>
            </a:r>
            <a:endParaRPr sz="1800">
              <a:solidFill>
                <a:srgbClr val="000000"/>
              </a:solidFill>
            </a:endParaRPr>
          </a:p>
        </p:txBody>
      </p:sp>
      <p:sp>
        <p:nvSpPr>
          <p:cNvPr id="2799" name="Google Shape;2799;p97"/>
          <p:cNvSpPr/>
          <p:nvPr/>
        </p:nvSpPr>
        <p:spPr>
          <a:xfrm>
            <a:off x="2282150" y="1093275"/>
            <a:ext cx="5665800" cy="865200"/>
          </a:xfrm>
          <a:prstGeom prst="rect">
            <a:avLst/>
          </a:pr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90000"/>
              </a:lnSpc>
              <a:spcBef>
                <a:spcPts val="800"/>
              </a:spcBef>
              <a:spcAft>
                <a:spcPts val="0"/>
              </a:spcAft>
              <a:buClr>
                <a:schemeClr val="dk2"/>
              </a:buClr>
              <a:buSzPts val="1800"/>
              <a:buFont typeface="Barlow Semi Condensed"/>
              <a:buChar char="●"/>
            </a:pPr>
            <a:r>
              <a:rPr lang="en" sz="1800">
                <a:solidFill>
                  <a:schemeClr val="dk2"/>
                </a:solidFill>
                <a:latin typeface="Barlow Semi Condensed"/>
                <a:ea typeface="Barlow Semi Condensed"/>
                <a:cs typeface="Barlow Semi Condensed"/>
                <a:sym typeface="Barlow Semi Condensed"/>
              </a:rPr>
              <a:t>UI that displays automatic network bandwidth settings through data visualizations and dynamic characterizations of SLA</a:t>
            </a:r>
            <a:endParaRPr>
              <a:solidFill>
                <a:schemeClr val="dk2"/>
              </a:solidFill>
            </a:endParaRPr>
          </a:p>
        </p:txBody>
      </p:sp>
      <p:sp>
        <p:nvSpPr>
          <p:cNvPr id="2800" name="Google Shape;2800;p97"/>
          <p:cNvSpPr/>
          <p:nvPr/>
        </p:nvSpPr>
        <p:spPr>
          <a:xfrm>
            <a:off x="518450" y="1093275"/>
            <a:ext cx="1289700" cy="865200"/>
          </a:xfrm>
          <a:prstGeom prst="roundRect">
            <a:avLst>
              <a:gd fmla="val 16667" name="adj"/>
            </a:avLst>
          </a:pr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800"/>
              </a:spcBef>
              <a:spcAft>
                <a:spcPts val="0"/>
              </a:spcAft>
              <a:buNone/>
            </a:pPr>
            <a:r>
              <a:rPr b="1" lang="en" sz="1900">
                <a:solidFill>
                  <a:srgbClr val="543A94"/>
                </a:solidFill>
                <a:latin typeface="Barlow Semi Condensed"/>
                <a:ea typeface="Barlow Semi Condensed"/>
                <a:cs typeface="Barlow Semi Condensed"/>
                <a:sym typeface="Barlow Semi Condensed"/>
              </a:rPr>
              <a:t>Need from platform:</a:t>
            </a:r>
            <a:endParaRPr b="1" sz="1900">
              <a:solidFill>
                <a:srgbClr val="543A94"/>
              </a:solidFill>
              <a:latin typeface="Barlow Semi Condensed"/>
              <a:ea typeface="Barlow Semi Condensed"/>
              <a:cs typeface="Barlow Semi Condensed"/>
              <a:sym typeface="Barlow Semi Condensed"/>
            </a:endParaRPr>
          </a:p>
        </p:txBody>
      </p:sp>
      <p:sp>
        <p:nvSpPr>
          <p:cNvPr id="2801" name="Google Shape;2801;p97"/>
          <p:cNvSpPr/>
          <p:nvPr/>
        </p:nvSpPr>
        <p:spPr>
          <a:xfrm>
            <a:off x="561500" y="2771150"/>
            <a:ext cx="1203600" cy="865200"/>
          </a:xfrm>
          <a:prstGeom prst="roundRect">
            <a:avLst>
              <a:gd fmla="val 16667" name="adj"/>
            </a:avLst>
          </a:pr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800"/>
              </a:spcBef>
              <a:spcAft>
                <a:spcPts val="0"/>
              </a:spcAft>
              <a:buNone/>
            </a:pPr>
            <a:r>
              <a:rPr b="1" lang="en" sz="2200">
                <a:solidFill>
                  <a:srgbClr val="543A94"/>
                </a:solidFill>
                <a:latin typeface="Barlow Semi Condensed"/>
                <a:ea typeface="Barlow Semi Condensed"/>
                <a:cs typeface="Barlow Semi Condensed"/>
                <a:sym typeface="Barlow Semi Condensed"/>
              </a:rPr>
              <a:t>Why Anvil?</a:t>
            </a:r>
            <a:endParaRPr sz="1800">
              <a:solidFill>
                <a:srgbClr val="543A94"/>
              </a:solidFill>
            </a:endParaRPr>
          </a:p>
        </p:txBody>
      </p:sp>
      <p:sp>
        <p:nvSpPr>
          <p:cNvPr id="2802" name="Google Shape;2802;p97"/>
          <p:cNvSpPr/>
          <p:nvPr/>
        </p:nvSpPr>
        <p:spPr>
          <a:xfrm>
            <a:off x="2282150" y="2220200"/>
            <a:ext cx="5665800" cy="1992900"/>
          </a:xfrm>
          <a:prstGeom prst="rect">
            <a:avLst/>
          </a:pr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90000"/>
              </a:lnSpc>
              <a:spcBef>
                <a:spcPts val="800"/>
              </a:spcBef>
              <a:spcAft>
                <a:spcPts val="0"/>
              </a:spcAft>
              <a:buClr>
                <a:srgbClr val="292929"/>
              </a:buClr>
              <a:buSzPts val="1800"/>
              <a:buFont typeface="Barlow Semi Condensed"/>
              <a:buChar char="●"/>
            </a:pPr>
            <a:r>
              <a:rPr lang="en" sz="1800">
                <a:solidFill>
                  <a:srgbClr val="292929"/>
                </a:solidFill>
                <a:latin typeface="Barlow Semi Condensed"/>
                <a:ea typeface="Barlow Semi Condensed"/>
                <a:cs typeface="Barlow Semi Condensed"/>
                <a:sym typeface="Barlow Semi Condensed"/>
              </a:rPr>
              <a:t>Front-end web application using Python</a:t>
            </a:r>
            <a:endParaRPr sz="1800">
              <a:solidFill>
                <a:srgbClr val="292929"/>
              </a:solidFill>
              <a:latin typeface="Barlow Semi Condensed"/>
              <a:ea typeface="Barlow Semi Condensed"/>
              <a:cs typeface="Barlow Semi Condensed"/>
              <a:sym typeface="Barlow Semi Condensed"/>
            </a:endParaRPr>
          </a:p>
          <a:p>
            <a:pPr indent="-342900" lvl="0" marL="457200" rtl="0" algn="l">
              <a:lnSpc>
                <a:spcPct val="90000"/>
              </a:lnSpc>
              <a:spcBef>
                <a:spcPts val="0"/>
              </a:spcBef>
              <a:spcAft>
                <a:spcPts val="0"/>
              </a:spcAft>
              <a:buClr>
                <a:srgbClr val="292929"/>
              </a:buClr>
              <a:buSzPts val="1800"/>
              <a:buFont typeface="Barlow Semi Condensed"/>
              <a:buChar char="●"/>
            </a:pPr>
            <a:r>
              <a:rPr lang="en" sz="1800">
                <a:solidFill>
                  <a:srgbClr val="292929"/>
                </a:solidFill>
                <a:latin typeface="Barlow Semi Condensed"/>
                <a:ea typeface="Barlow Semi Condensed"/>
                <a:cs typeface="Barlow Semi Condensed"/>
                <a:sym typeface="Barlow Semi Condensed"/>
              </a:rPr>
              <a:t>Allows the user to upload data files</a:t>
            </a:r>
            <a:endParaRPr sz="1800">
              <a:solidFill>
                <a:srgbClr val="292929"/>
              </a:solidFill>
              <a:latin typeface="Barlow Semi Condensed"/>
              <a:ea typeface="Barlow Semi Condensed"/>
              <a:cs typeface="Barlow Semi Condensed"/>
              <a:sym typeface="Barlow Semi Condensed"/>
            </a:endParaRPr>
          </a:p>
          <a:p>
            <a:pPr indent="-342900" lvl="0" marL="457200" rtl="0" algn="l">
              <a:lnSpc>
                <a:spcPct val="90000"/>
              </a:lnSpc>
              <a:spcBef>
                <a:spcPts val="0"/>
              </a:spcBef>
              <a:spcAft>
                <a:spcPts val="0"/>
              </a:spcAft>
              <a:buClr>
                <a:srgbClr val="292929"/>
              </a:buClr>
              <a:buSzPts val="1800"/>
              <a:buFont typeface="Barlow Semi Condensed"/>
              <a:buChar char="●"/>
            </a:pPr>
            <a:r>
              <a:rPr lang="en" sz="1800">
                <a:solidFill>
                  <a:srgbClr val="292929"/>
                </a:solidFill>
                <a:latin typeface="Barlow Semi Condensed"/>
                <a:ea typeface="Barlow Semi Condensed"/>
                <a:cs typeface="Barlow Semi Condensed"/>
                <a:sym typeface="Barlow Semi Condensed"/>
              </a:rPr>
              <a:t>Deployed anywhere</a:t>
            </a:r>
            <a:endParaRPr sz="1800">
              <a:solidFill>
                <a:srgbClr val="292929"/>
              </a:solidFill>
              <a:latin typeface="Barlow Semi Condensed"/>
              <a:ea typeface="Barlow Semi Condensed"/>
              <a:cs typeface="Barlow Semi Condensed"/>
              <a:sym typeface="Barlow Semi Condensed"/>
            </a:endParaRPr>
          </a:p>
          <a:p>
            <a:pPr indent="-342900" lvl="0" marL="457200" rtl="0" algn="l">
              <a:lnSpc>
                <a:spcPct val="90000"/>
              </a:lnSpc>
              <a:spcBef>
                <a:spcPts val="0"/>
              </a:spcBef>
              <a:spcAft>
                <a:spcPts val="0"/>
              </a:spcAft>
              <a:buClr>
                <a:srgbClr val="292929"/>
              </a:buClr>
              <a:buSzPts val="1800"/>
              <a:buFont typeface="Barlow Semi Condensed"/>
              <a:buChar char="●"/>
            </a:pPr>
            <a:r>
              <a:rPr lang="en" sz="1800">
                <a:solidFill>
                  <a:srgbClr val="292929"/>
                </a:solidFill>
                <a:latin typeface="Barlow Semi Condensed"/>
                <a:ea typeface="Barlow Semi Condensed"/>
                <a:cs typeface="Barlow Semi Condensed"/>
                <a:sym typeface="Barlow Semi Condensed"/>
              </a:rPr>
              <a:t>Collaborative through Git version control or generating a shareable link</a:t>
            </a:r>
            <a:endParaRPr sz="1800">
              <a:solidFill>
                <a:srgbClr val="292929"/>
              </a:solidFill>
              <a:latin typeface="Barlow Semi Condensed"/>
              <a:ea typeface="Barlow Semi Condensed"/>
              <a:cs typeface="Barlow Semi Condensed"/>
              <a:sym typeface="Barlow Semi Condensed"/>
            </a:endParaRPr>
          </a:p>
          <a:p>
            <a:pPr indent="-342900" lvl="0" marL="457200" rtl="0" algn="l">
              <a:lnSpc>
                <a:spcPct val="90000"/>
              </a:lnSpc>
              <a:spcBef>
                <a:spcPts val="0"/>
              </a:spcBef>
              <a:spcAft>
                <a:spcPts val="0"/>
              </a:spcAft>
              <a:buClr>
                <a:srgbClr val="292929"/>
              </a:buClr>
              <a:buSzPts val="1800"/>
              <a:buFont typeface="Barlow Semi Condensed"/>
              <a:buChar char="●"/>
            </a:pPr>
            <a:r>
              <a:rPr lang="en" sz="1800">
                <a:solidFill>
                  <a:srgbClr val="292929"/>
                </a:solidFill>
                <a:latin typeface="Barlow Semi Condensed"/>
                <a:ea typeface="Barlow Semi Condensed"/>
                <a:cs typeface="Barlow Semi Condensed"/>
                <a:sym typeface="Barlow Semi Condensed"/>
              </a:rPr>
              <a:t>Free license for Berkeley students or staff</a:t>
            </a:r>
            <a:endParaRPr sz="1800">
              <a:solidFill>
                <a:srgbClr val="292929"/>
              </a:solidFill>
              <a:latin typeface="Barlow Semi Condensed"/>
              <a:ea typeface="Barlow Semi Condensed"/>
              <a:cs typeface="Barlow Semi Condensed"/>
              <a:sym typeface="Barlow Semi Condensed"/>
            </a:endParaRPr>
          </a:p>
          <a:p>
            <a:pPr indent="-342900" lvl="0" marL="457200" rtl="0" algn="l">
              <a:lnSpc>
                <a:spcPct val="90000"/>
              </a:lnSpc>
              <a:spcBef>
                <a:spcPts val="0"/>
              </a:spcBef>
              <a:spcAft>
                <a:spcPts val="0"/>
              </a:spcAft>
              <a:buClr>
                <a:srgbClr val="292929"/>
              </a:buClr>
              <a:buSzPts val="1800"/>
              <a:buFont typeface="Barlow Semi Condensed"/>
              <a:buChar char="●"/>
            </a:pPr>
            <a:r>
              <a:rPr lang="en" sz="1800">
                <a:solidFill>
                  <a:srgbClr val="292929"/>
                </a:solidFill>
                <a:latin typeface="Barlow Semi Condensed"/>
                <a:ea typeface="Barlow Semi Condensed"/>
                <a:cs typeface="Barlow Semi Condensed"/>
                <a:sym typeface="Barlow Semi Condensed"/>
              </a:rPr>
              <a:t>Feasible with Jupyter </a:t>
            </a:r>
            <a:endParaRPr sz="1800">
              <a:solidFill>
                <a:srgbClr val="292929"/>
              </a:solidFill>
              <a:latin typeface="Barlow Semi Condensed"/>
              <a:ea typeface="Barlow Semi Condensed"/>
              <a:cs typeface="Barlow Semi Condensed"/>
              <a:sym typeface="Barlow Semi Condensed"/>
            </a:endParaRPr>
          </a:p>
        </p:txBody>
      </p:sp>
      <p:cxnSp>
        <p:nvCxnSpPr>
          <p:cNvPr id="2803" name="Google Shape;2803;p97"/>
          <p:cNvCxnSpPr>
            <a:stCxn id="2800" idx="3"/>
            <a:endCxn id="2799" idx="1"/>
          </p:cNvCxnSpPr>
          <p:nvPr/>
        </p:nvCxnSpPr>
        <p:spPr>
          <a:xfrm>
            <a:off x="1808150" y="1525875"/>
            <a:ext cx="474000" cy="0"/>
          </a:xfrm>
          <a:prstGeom prst="straightConnector1">
            <a:avLst/>
          </a:prstGeom>
          <a:noFill/>
          <a:ln cap="flat" cmpd="sng" w="9525">
            <a:solidFill>
              <a:schemeClr val="dk2"/>
            </a:solidFill>
            <a:prstDash val="solid"/>
            <a:round/>
            <a:headEnd len="med" w="med" type="none"/>
            <a:tailEnd len="med" w="med" type="triangle"/>
          </a:ln>
        </p:spPr>
      </p:cxnSp>
      <p:cxnSp>
        <p:nvCxnSpPr>
          <p:cNvPr id="2804" name="Google Shape;2804;p97"/>
          <p:cNvCxnSpPr>
            <a:stCxn id="2801" idx="3"/>
            <a:endCxn id="2802" idx="1"/>
          </p:cNvCxnSpPr>
          <p:nvPr/>
        </p:nvCxnSpPr>
        <p:spPr>
          <a:xfrm>
            <a:off x="1765100" y="3203750"/>
            <a:ext cx="517200" cy="1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98"/>
          <p:cNvSpPr/>
          <p:nvPr/>
        </p:nvSpPr>
        <p:spPr>
          <a:xfrm>
            <a:off x="2802900" y="3417600"/>
            <a:ext cx="6341100" cy="1725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8"/>
          <p:cNvSpPr txBox="1"/>
          <p:nvPr>
            <p:ph type="title"/>
          </p:nvPr>
        </p:nvSpPr>
        <p:spPr>
          <a:xfrm>
            <a:off x="1336841" y="108853"/>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accent1"/>
                </a:solidFill>
              </a:rPr>
              <a:t>UI Requirements</a:t>
            </a:r>
            <a:endParaRPr>
              <a:solidFill>
                <a:schemeClr val="accent1"/>
              </a:solidFill>
            </a:endParaRPr>
          </a:p>
          <a:p>
            <a:pPr indent="0" lvl="0" marL="0" rtl="0" algn="ctr">
              <a:spcBef>
                <a:spcPts val="0"/>
              </a:spcBef>
              <a:spcAft>
                <a:spcPts val="0"/>
              </a:spcAft>
              <a:buNone/>
            </a:pPr>
            <a:r>
              <a:t/>
            </a:r>
            <a:endParaRPr/>
          </a:p>
        </p:txBody>
      </p:sp>
      <p:sp>
        <p:nvSpPr>
          <p:cNvPr id="2811" name="Google Shape;2811;p98"/>
          <p:cNvSpPr/>
          <p:nvPr/>
        </p:nvSpPr>
        <p:spPr>
          <a:xfrm>
            <a:off x="1809500" y="1075675"/>
            <a:ext cx="5665800" cy="978900"/>
          </a:xfrm>
          <a:prstGeom prst="rect">
            <a:avLst/>
          </a:pr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90000"/>
              </a:lnSpc>
              <a:spcBef>
                <a:spcPts val="800"/>
              </a:spcBef>
              <a:spcAft>
                <a:spcPts val="0"/>
              </a:spcAft>
              <a:buClr>
                <a:schemeClr val="dk2"/>
              </a:buClr>
              <a:buSzPts val="1800"/>
              <a:buFont typeface="Barlow Semi Condensed"/>
              <a:buChar char="●"/>
            </a:pPr>
            <a:r>
              <a:rPr lang="en" sz="1800">
                <a:solidFill>
                  <a:schemeClr val="dk2"/>
                </a:solidFill>
                <a:latin typeface="Barlow Semi Condensed"/>
                <a:ea typeface="Barlow Semi Condensed"/>
                <a:cs typeface="Barlow Semi Condensed"/>
                <a:sym typeface="Barlow Semi Condensed"/>
              </a:rPr>
              <a:t>Allows for csv file uploads </a:t>
            </a:r>
            <a:endParaRPr sz="1800">
              <a:solidFill>
                <a:schemeClr val="dk2"/>
              </a:solidFill>
              <a:latin typeface="Barlow Semi Condensed"/>
              <a:ea typeface="Barlow Semi Condensed"/>
              <a:cs typeface="Barlow Semi Condensed"/>
              <a:sym typeface="Barlow Semi Condensed"/>
            </a:endParaRPr>
          </a:p>
          <a:p>
            <a:pPr indent="-342900" lvl="0" marL="457200" rtl="0" algn="l">
              <a:lnSpc>
                <a:spcPct val="90000"/>
              </a:lnSpc>
              <a:spcBef>
                <a:spcPts val="0"/>
              </a:spcBef>
              <a:spcAft>
                <a:spcPts val="0"/>
              </a:spcAft>
              <a:buClr>
                <a:schemeClr val="dk2"/>
              </a:buClr>
              <a:buSzPts val="1800"/>
              <a:buFont typeface="Barlow Semi Condensed"/>
              <a:buChar char="●"/>
            </a:pPr>
            <a:r>
              <a:rPr lang="en" sz="1800">
                <a:solidFill>
                  <a:schemeClr val="dk2"/>
                </a:solidFill>
                <a:latin typeface="Barlow Semi Condensed"/>
                <a:ea typeface="Barlow Semi Condensed"/>
                <a:cs typeface="Barlow Semi Condensed"/>
                <a:sym typeface="Barlow Semi Condensed"/>
              </a:rPr>
              <a:t>Chooses the target app from VR to AR</a:t>
            </a:r>
            <a:endParaRPr sz="1800">
              <a:solidFill>
                <a:schemeClr val="dk2"/>
              </a:solidFill>
              <a:latin typeface="Barlow Semi Condensed"/>
              <a:ea typeface="Barlow Semi Condensed"/>
              <a:cs typeface="Barlow Semi Condensed"/>
              <a:sym typeface="Barlow Semi Condensed"/>
            </a:endParaRPr>
          </a:p>
          <a:p>
            <a:pPr indent="-342900" lvl="0" marL="457200" rtl="0" algn="l">
              <a:lnSpc>
                <a:spcPct val="90000"/>
              </a:lnSpc>
              <a:spcBef>
                <a:spcPts val="0"/>
              </a:spcBef>
              <a:spcAft>
                <a:spcPts val="0"/>
              </a:spcAft>
              <a:buClr>
                <a:schemeClr val="dk2"/>
              </a:buClr>
              <a:buSzPts val="1800"/>
              <a:buFont typeface="Barlow Semi Condensed"/>
              <a:buChar char="●"/>
            </a:pPr>
            <a:r>
              <a:rPr lang="en" sz="1800">
                <a:solidFill>
                  <a:schemeClr val="dk2"/>
                </a:solidFill>
                <a:latin typeface="Barlow Semi Condensed"/>
                <a:ea typeface="Barlow Semi Condensed"/>
                <a:cs typeface="Barlow Semi Condensed"/>
                <a:sym typeface="Barlow Semi Condensed"/>
              </a:rPr>
              <a:t>Picks QOS level from low to high (1-5)</a:t>
            </a:r>
            <a:endParaRPr sz="1800">
              <a:solidFill>
                <a:schemeClr val="dk2"/>
              </a:solidFill>
              <a:latin typeface="Barlow Semi Condensed"/>
              <a:ea typeface="Barlow Semi Condensed"/>
              <a:cs typeface="Barlow Semi Condensed"/>
              <a:sym typeface="Barlow Semi Condensed"/>
            </a:endParaRPr>
          </a:p>
        </p:txBody>
      </p:sp>
      <p:sp>
        <p:nvSpPr>
          <p:cNvPr id="2812" name="Google Shape;2812;p98"/>
          <p:cNvSpPr/>
          <p:nvPr/>
        </p:nvSpPr>
        <p:spPr>
          <a:xfrm>
            <a:off x="1809500" y="3618600"/>
            <a:ext cx="5665800" cy="1242300"/>
          </a:xfrm>
          <a:prstGeom prst="rect">
            <a:avLst/>
          </a:prstGeom>
          <a:solidFill>
            <a:srgbClr val="E3E9E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8041"/>
              </a:lnSpc>
              <a:spcBef>
                <a:spcPts val="0"/>
              </a:spcBef>
              <a:spcAft>
                <a:spcPts val="0"/>
              </a:spcAft>
              <a:buClr>
                <a:schemeClr val="dk2"/>
              </a:buClr>
              <a:buSzPts val="1800"/>
              <a:buFont typeface="Barlow Semi Condensed"/>
              <a:buChar char="●"/>
            </a:pPr>
            <a:r>
              <a:rPr lang="en" sz="1800">
                <a:solidFill>
                  <a:schemeClr val="dk2"/>
                </a:solidFill>
                <a:latin typeface="Barlow Semi Condensed"/>
                <a:ea typeface="Barlow Semi Condensed"/>
                <a:cs typeface="Barlow Semi Condensed"/>
                <a:sym typeface="Barlow Semi Condensed"/>
              </a:rPr>
              <a:t>Determines a new bandwidth </a:t>
            </a:r>
            <a:endParaRPr sz="1800">
              <a:solidFill>
                <a:schemeClr val="dk2"/>
              </a:solidFill>
              <a:latin typeface="Barlow Semi Condensed"/>
              <a:ea typeface="Barlow Semi Condensed"/>
              <a:cs typeface="Barlow Semi Condensed"/>
              <a:sym typeface="Barlow Semi Condensed"/>
            </a:endParaRPr>
          </a:p>
          <a:p>
            <a:pPr indent="-342900" lvl="0" marL="457200" rtl="0" algn="l">
              <a:lnSpc>
                <a:spcPct val="90000"/>
              </a:lnSpc>
              <a:spcBef>
                <a:spcPts val="0"/>
              </a:spcBef>
              <a:spcAft>
                <a:spcPts val="0"/>
              </a:spcAft>
              <a:buClr>
                <a:schemeClr val="dk2"/>
              </a:buClr>
              <a:buSzPts val="1800"/>
              <a:buFont typeface="Barlow Semi Condensed"/>
              <a:buChar char="●"/>
            </a:pPr>
            <a:r>
              <a:rPr lang="en" sz="1800">
                <a:solidFill>
                  <a:schemeClr val="dk2"/>
                </a:solidFill>
                <a:latin typeface="Barlow Semi Condensed"/>
                <a:ea typeface="Barlow Semi Condensed"/>
                <a:cs typeface="Barlow Semi Condensed"/>
                <a:sym typeface="Barlow Semi Condensed"/>
              </a:rPr>
              <a:t>Shows mean network traffic of the current bandwidth per minute on a line graph</a:t>
            </a:r>
            <a:endParaRPr sz="1800">
              <a:solidFill>
                <a:schemeClr val="dk2"/>
              </a:solidFill>
              <a:latin typeface="Barlow Semi Condensed"/>
              <a:ea typeface="Barlow Semi Condensed"/>
              <a:cs typeface="Barlow Semi Condensed"/>
              <a:sym typeface="Barlow Semi Condensed"/>
            </a:endParaRPr>
          </a:p>
          <a:p>
            <a:pPr indent="-342900" lvl="0" marL="457200" rtl="0" algn="l">
              <a:lnSpc>
                <a:spcPct val="90000"/>
              </a:lnSpc>
              <a:spcBef>
                <a:spcPts val="0"/>
              </a:spcBef>
              <a:spcAft>
                <a:spcPts val="0"/>
              </a:spcAft>
              <a:buClr>
                <a:schemeClr val="dk2"/>
              </a:buClr>
              <a:buSzPts val="1800"/>
              <a:buFont typeface="Barlow Semi Condensed"/>
              <a:buChar char="●"/>
            </a:pPr>
            <a:r>
              <a:rPr lang="en" sz="1800">
                <a:solidFill>
                  <a:schemeClr val="dk2"/>
                </a:solidFill>
                <a:latin typeface="Barlow Semi Condensed"/>
                <a:ea typeface="Barlow Semi Condensed"/>
                <a:cs typeface="Barlow Semi Condensed"/>
                <a:sym typeface="Barlow Semi Condensed"/>
              </a:rPr>
              <a:t>Displays tables for characterization &amp; VR network traffic</a:t>
            </a:r>
            <a:endParaRPr sz="1800">
              <a:solidFill>
                <a:schemeClr val="dk2"/>
              </a:solidFill>
              <a:latin typeface="Barlow Semi Condensed"/>
              <a:ea typeface="Barlow Semi Condensed"/>
              <a:cs typeface="Barlow Semi Condensed"/>
              <a:sym typeface="Barlow Semi Condensed"/>
            </a:endParaRPr>
          </a:p>
        </p:txBody>
      </p:sp>
      <p:cxnSp>
        <p:nvCxnSpPr>
          <p:cNvPr id="2813" name="Google Shape;2813;p98"/>
          <p:cNvCxnSpPr/>
          <p:nvPr/>
        </p:nvCxnSpPr>
        <p:spPr>
          <a:xfrm>
            <a:off x="4531250" y="2054575"/>
            <a:ext cx="6900" cy="518700"/>
          </a:xfrm>
          <a:prstGeom prst="straightConnector1">
            <a:avLst/>
          </a:prstGeom>
          <a:noFill/>
          <a:ln cap="flat" cmpd="sng" w="9525">
            <a:solidFill>
              <a:schemeClr val="dk2"/>
            </a:solidFill>
            <a:prstDash val="solid"/>
            <a:round/>
            <a:headEnd len="med" w="med" type="none"/>
            <a:tailEnd len="med" w="med" type="triangle"/>
          </a:ln>
        </p:spPr>
      </p:cxnSp>
      <p:cxnSp>
        <p:nvCxnSpPr>
          <p:cNvPr id="2814" name="Google Shape;2814;p98"/>
          <p:cNvCxnSpPr/>
          <p:nvPr/>
        </p:nvCxnSpPr>
        <p:spPr>
          <a:xfrm flipH="1">
            <a:off x="4536250" y="3187350"/>
            <a:ext cx="1800" cy="431100"/>
          </a:xfrm>
          <a:prstGeom prst="straightConnector1">
            <a:avLst/>
          </a:prstGeom>
          <a:noFill/>
          <a:ln cap="flat" cmpd="sng" w="9525">
            <a:solidFill>
              <a:schemeClr val="dk2"/>
            </a:solidFill>
            <a:prstDash val="solid"/>
            <a:round/>
            <a:headEnd len="med" w="med" type="none"/>
            <a:tailEnd len="med" w="med" type="triangle"/>
          </a:ln>
        </p:spPr>
      </p:cxnSp>
      <p:sp>
        <p:nvSpPr>
          <p:cNvPr id="2815" name="Google Shape;2815;p98"/>
          <p:cNvSpPr txBox="1"/>
          <p:nvPr/>
        </p:nvSpPr>
        <p:spPr>
          <a:xfrm>
            <a:off x="3186950" y="2083975"/>
            <a:ext cx="12036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00"/>
              </a:spcBef>
              <a:spcAft>
                <a:spcPts val="0"/>
              </a:spcAft>
              <a:buNone/>
            </a:pPr>
            <a:r>
              <a:rPr b="1" lang="en" sz="2200">
                <a:solidFill>
                  <a:srgbClr val="F54E78"/>
                </a:solidFill>
                <a:latin typeface="Barlow Semi Condensed"/>
                <a:ea typeface="Barlow Semi Condensed"/>
                <a:cs typeface="Barlow Semi Condensed"/>
                <a:sym typeface="Barlow Semi Condensed"/>
              </a:rPr>
              <a:t>INPUT</a:t>
            </a:r>
            <a:endParaRPr/>
          </a:p>
        </p:txBody>
      </p:sp>
      <p:sp>
        <p:nvSpPr>
          <p:cNvPr id="2816" name="Google Shape;2816;p98"/>
          <p:cNvSpPr txBox="1"/>
          <p:nvPr/>
        </p:nvSpPr>
        <p:spPr>
          <a:xfrm>
            <a:off x="4799075" y="3129150"/>
            <a:ext cx="1203600" cy="489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00"/>
              </a:spcBef>
              <a:spcAft>
                <a:spcPts val="0"/>
              </a:spcAft>
              <a:buNone/>
            </a:pPr>
            <a:r>
              <a:rPr b="1" lang="en" sz="2200">
                <a:solidFill>
                  <a:srgbClr val="F54E78"/>
                </a:solidFill>
                <a:latin typeface="Barlow Semi Condensed"/>
                <a:ea typeface="Barlow Semi Condensed"/>
                <a:cs typeface="Barlow Semi Condensed"/>
                <a:sym typeface="Barlow Semi Condensed"/>
              </a:rPr>
              <a:t>OUT</a:t>
            </a:r>
            <a:r>
              <a:rPr b="1" lang="en" sz="2200">
                <a:solidFill>
                  <a:srgbClr val="F54E78"/>
                </a:solidFill>
                <a:latin typeface="Barlow Semi Condensed"/>
                <a:ea typeface="Barlow Semi Condensed"/>
                <a:cs typeface="Barlow Semi Condensed"/>
                <a:sym typeface="Barlow Semi Condensed"/>
              </a:rPr>
              <a:t>PUT</a:t>
            </a:r>
            <a:endParaRPr/>
          </a:p>
        </p:txBody>
      </p:sp>
      <p:sp>
        <p:nvSpPr>
          <p:cNvPr id="2817" name="Google Shape;2817;p98"/>
          <p:cNvSpPr/>
          <p:nvPr/>
        </p:nvSpPr>
        <p:spPr>
          <a:xfrm>
            <a:off x="2971975" y="2603925"/>
            <a:ext cx="3439200" cy="431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Barlow Semi Condensed"/>
                <a:ea typeface="Barlow Semi Condensed"/>
                <a:cs typeface="Barlow Semi Condensed"/>
                <a:sym typeface="Barlow Semi Condensed"/>
              </a:rPr>
              <a:t>User Interface</a:t>
            </a:r>
            <a:endParaRPr sz="22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99"/>
          <p:cNvSpPr txBox="1"/>
          <p:nvPr/>
        </p:nvSpPr>
        <p:spPr>
          <a:xfrm>
            <a:off x="1823700" y="132500"/>
            <a:ext cx="5482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accent1"/>
                </a:solidFill>
                <a:latin typeface="Fjalla One"/>
                <a:ea typeface="Fjalla One"/>
                <a:cs typeface="Fjalla One"/>
                <a:sym typeface="Fjalla One"/>
              </a:rPr>
              <a:t>Final Demo</a:t>
            </a:r>
            <a:endParaRPr sz="2800">
              <a:solidFill>
                <a:schemeClr val="accent1"/>
              </a:solidFill>
              <a:latin typeface="Fjalla One"/>
              <a:ea typeface="Fjalla One"/>
              <a:cs typeface="Fjalla One"/>
              <a:sym typeface="Fjalla One"/>
            </a:endParaRPr>
          </a:p>
          <a:p>
            <a:pPr indent="0" lvl="0" marL="0" rtl="0" algn="ctr">
              <a:spcBef>
                <a:spcPts val="0"/>
              </a:spcBef>
              <a:spcAft>
                <a:spcPts val="0"/>
              </a:spcAft>
              <a:buNone/>
            </a:pPr>
            <a:r>
              <a:t/>
            </a:r>
            <a:endParaRPr sz="2800">
              <a:solidFill>
                <a:srgbClr val="543A94"/>
              </a:solidFill>
              <a:latin typeface="Fjalla One"/>
              <a:ea typeface="Fjalla One"/>
              <a:cs typeface="Fjalla One"/>
              <a:sym typeface="Fjalla One"/>
            </a:endParaRPr>
          </a:p>
        </p:txBody>
      </p:sp>
      <p:pic>
        <p:nvPicPr>
          <p:cNvPr id="2823" name="Google Shape;2823;p99"/>
          <p:cNvPicPr preferRelativeResize="0"/>
          <p:nvPr/>
        </p:nvPicPr>
        <p:blipFill>
          <a:blip r:embed="rId3">
            <a:alphaModFix/>
          </a:blip>
          <a:stretch>
            <a:fillRect/>
          </a:stretch>
        </p:blipFill>
        <p:spPr>
          <a:xfrm>
            <a:off x="1990850" y="672775"/>
            <a:ext cx="5482199" cy="4384676"/>
          </a:xfrm>
          <a:prstGeom prst="rect">
            <a:avLst/>
          </a:prstGeom>
          <a:noFill/>
          <a:ln>
            <a:noFill/>
          </a:ln>
        </p:spPr>
      </p:pic>
      <p:sp>
        <p:nvSpPr>
          <p:cNvPr id="2824" name="Google Shape;2824;p99"/>
          <p:cNvSpPr txBox="1"/>
          <p:nvPr/>
        </p:nvSpPr>
        <p:spPr>
          <a:xfrm>
            <a:off x="957675" y="3464875"/>
            <a:ext cx="2883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202124"/>
                </a:solidFill>
                <a:highlight>
                  <a:srgbClr val="FFFFFF"/>
                </a:highlight>
                <a:latin typeface="Barlow Semi Condensed"/>
                <a:ea typeface="Barlow Semi Condensed"/>
                <a:cs typeface="Barlow Semi Condensed"/>
                <a:sym typeface="Barlow Semi Condensed"/>
              </a:rPr>
              <a:t>Mathematical Computations</a:t>
            </a:r>
            <a:endParaRPr u="sng">
              <a:solidFill>
                <a:srgbClr val="202124"/>
              </a:solidFill>
              <a:highlight>
                <a:srgbClr val="FFFFFF"/>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rgbClr val="202124"/>
              </a:solidFill>
              <a:highlight>
                <a:srgbClr val="FFFFFF"/>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solidFill>
                  <a:srgbClr val="202124"/>
                </a:solidFill>
                <a:highlight>
                  <a:srgbClr val="FFFFFF"/>
                </a:highlight>
                <a:latin typeface="Barlow Semi Condensed"/>
                <a:ea typeface="Barlow Semi Condensed"/>
                <a:cs typeface="Barlow Semi Condensed"/>
                <a:sym typeface="Barlow Semi Condensed"/>
              </a:rPr>
              <a:t>QOS =</a:t>
            </a:r>
            <a:endParaRPr>
              <a:solidFill>
                <a:srgbClr val="202124"/>
              </a:solidFill>
              <a:highlight>
                <a:srgbClr val="FFFFFF"/>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solidFill>
                  <a:srgbClr val="202124"/>
                </a:solidFill>
                <a:highlight>
                  <a:srgbClr val="FFFFFF"/>
                </a:highlight>
                <a:latin typeface="Barlow Semi Condensed"/>
                <a:ea typeface="Barlow Semi Condensed"/>
                <a:cs typeface="Barlow Semi Condensed"/>
                <a:sym typeface="Barlow Semi Condensed"/>
              </a:rPr>
              <a:t>Low → β=1 → μ + 1*σ </a:t>
            </a:r>
            <a:endParaRPr>
              <a:solidFill>
                <a:srgbClr val="202124"/>
              </a:solidFill>
              <a:highlight>
                <a:srgbClr val="FFFFFF"/>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solidFill>
                  <a:srgbClr val="202124"/>
                </a:solidFill>
                <a:highlight>
                  <a:srgbClr val="FFFFFF"/>
                </a:highlight>
                <a:latin typeface="Barlow Semi Condensed"/>
                <a:ea typeface="Barlow Semi Condensed"/>
                <a:cs typeface="Barlow Semi Condensed"/>
                <a:sym typeface="Barlow Semi Condensed"/>
              </a:rPr>
              <a:t>Mid → β=3 → μ + 3*σ </a:t>
            </a:r>
            <a:endParaRPr>
              <a:solidFill>
                <a:srgbClr val="202124"/>
              </a:solidFill>
              <a:highlight>
                <a:srgbClr val="FFFFFF"/>
              </a:highlight>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a:solidFill>
                  <a:srgbClr val="202124"/>
                </a:solidFill>
                <a:highlight>
                  <a:srgbClr val="FFFFFF"/>
                </a:highlight>
                <a:latin typeface="Barlow Semi Condensed"/>
                <a:ea typeface="Barlow Semi Condensed"/>
                <a:cs typeface="Barlow Semi Condensed"/>
                <a:sym typeface="Barlow Semi Condensed"/>
              </a:rPr>
              <a:t>High → β=5 → μ + 5*σ </a:t>
            </a:r>
            <a:endParaRPr>
              <a:solidFill>
                <a:srgbClr val="202124"/>
              </a:solidFill>
              <a:highlight>
                <a:srgbClr val="FFFFFF"/>
              </a:highlight>
              <a:latin typeface="Barlow Semi Condensed"/>
              <a:ea typeface="Barlow Semi Condensed"/>
              <a:cs typeface="Barlow Semi Condensed"/>
              <a:sym typeface="Barlow Semi Condensed"/>
            </a:endParaRPr>
          </a:p>
        </p:txBody>
      </p:sp>
      <p:sp>
        <p:nvSpPr>
          <p:cNvPr id="2825" name="Google Shape;2825;p99"/>
          <p:cNvSpPr/>
          <p:nvPr/>
        </p:nvSpPr>
        <p:spPr>
          <a:xfrm>
            <a:off x="1310810" y="2248925"/>
            <a:ext cx="540000" cy="1215950"/>
          </a:xfrm>
          <a:custGeom>
            <a:rect b="b" l="l" r="r" t="t"/>
            <a:pathLst>
              <a:path extrusionOk="0" h="48638" w="21600">
                <a:moveTo>
                  <a:pt x="8257" y="48638"/>
                </a:moveTo>
                <a:cubicBezTo>
                  <a:pt x="-2132" y="45669"/>
                  <a:pt x="-612" y="27212"/>
                  <a:pt x="2231" y="16787"/>
                </a:cubicBezTo>
                <a:cubicBezTo>
                  <a:pt x="4479" y="8544"/>
                  <a:pt x="13056" y="0"/>
                  <a:pt x="21600" y="0"/>
                </a:cubicBezTo>
              </a:path>
            </a:pathLst>
          </a:custGeom>
          <a:noFill/>
          <a:ln cap="flat" cmpd="sng" w="9525">
            <a:solidFill>
              <a:schemeClr val="accent1"/>
            </a:solidFill>
            <a:prstDash val="solid"/>
            <a:round/>
            <a:headEnd len="med" w="med" type="none"/>
            <a:tailEnd len="med" w="med" type="triangl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9" name="Shape 2829"/>
        <p:cNvGrpSpPr/>
        <p:nvPr/>
      </p:nvGrpSpPr>
      <p:grpSpPr>
        <a:xfrm>
          <a:off x="0" y="0"/>
          <a:ext cx="0" cy="0"/>
          <a:chOff x="0" y="0"/>
          <a:chExt cx="0" cy="0"/>
        </a:xfrm>
      </p:grpSpPr>
      <p:sp>
        <p:nvSpPr>
          <p:cNvPr id="2830" name="Google Shape;2830;p100"/>
          <p:cNvSpPr txBox="1"/>
          <p:nvPr>
            <p:ph type="title"/>
          </p:nvPr>
        </p:nvSpPr>
        <p:spPr>
          <a:xfrm>
            <a:off x="1823550" y="15947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 Components</a:t>
            </a:r>
            <a:endParaRPr/>
          </a:p>
        </p:txBody>
      </p:sp>
      <p:sp>
        <p:nvSpPr>
          <p:cNvPr id="2831" name="Google Shape;2831;p100"/>
          <p:cNvSpPr txBox="1"/>
          <p:nvPr/>
        </p:nvSpPr>
        <p:spPr>
          <a:xfrm>
            <a:off x="1011600" y="815800"/>
            <a:ext cx="7120800" cy="3860100"/>
          </a:xfrm>
          <a:prstGeom prst="rect">
            <a:avLst/>
          </a:prstGeom>
          <a:noFill/>
          <a:ln>
            <a:noFill/>
          </a:ln>
        </p:spPr>
        <p:txBody>
          <a:bodyPr anchorCtr="0" anchor="t" bIns="91425" lIns="91425" spcFirstLastPara="1" rIns="91425" wrap="square" tIns="91425">
            <a:spAutoFit/>
          </a:bodyPr>
          <a:lstStyle/>
          <a:p>
            <a:pPr indent="0" lvl="0" marL="0" rtl="0" algn="l">
              <a:lnSpc>
                <a:spcPct val="118041"/>
              </a:lnSpc>
              <a:spcBef>
                <a:spcPts val="0"/>
              </a:spcBef>
              <a:spcAft>
                <a:spcPts val="0"/>
              </a:spcAft>
              <a:buNone/>
            </a:pPr>
            <a:r>
              <a:rPr lang="en" sz="1640">
                <a:solidFill>
                  <a:schemeClr val="dk2"/>
                </a:solidFill>
                <a:latin typeface="Barlow Semi Condensed"/>
                <a:ea typeface="Barlow Semi Condensed"/>
                <a:cs typeface="Barlow Semi Condensed"/>
                <a:sym typeface="Barlow Semi Condensed"/>
              </a:rPr>
              <a:t>Order of importance:</a:t>
            </a:r>
            <a:endParaRPr sz="1640">
              <a:solidFill>
                <a:schemeClr val="dk2"/>
              </a:solidFill>
              <a:latin typeface="Barlow Semi Condensed"/>
              <a:ea typeface="Barlow Semi Condensed"/>
              <a:cs typeface="Barlow Semi Condensed"/>
              <a:sym typeface="Barlow Semi Condensed"/>
            </a:endParaRPr>
          </a:p>
          <a:p>
            <a:pPr indent="-317500" lvl="0" marL="457200" rtl="0" algn="l">
              <a:lnSpc>
                <a:spcPct val="118041"/>
              </a:lnSpc>
              <a:spcBef>
                <a:spcPts val="283"/>
              </a:spcBef>
              <a:spcAft>
                <a:spcPts val="0"/>
              </a:spcAft>
              <a:buClr>
                <a:schemeClr val="dk2"/>
              </a:buClr>
              <a:buSzPts val="1400"/>
              <a:buFont typeface="Barlow Semi Condensed"/>
              <a:buAutoNum type="arabicPeriod"/>
            </a:pPr>
            <a:r>
              <a:rPr lang="en" sz="1640">
                <a:solidFill>
                  <a:srgbClr val="00B050"/>
                </a:solidFill>
                <a:latin typeface="Barlow Semi Condensed"/>
                <a:ea typeface="Barlow Semi Condensed"/>
                <a:cs typeface="Barlow Semi Condensed"/>
                <a:sym typeface="Barlow Semi Condensed"/>
              </a:rPr>
              <a:t>Python</a:t>
            </a:r>
            <a:r>
              <a:rPr lang="en" sz="1640">
                <a:solidFill>
                  <a:srgbClr val="00A59B"/>
                </a:solidFill>
                <a:latin typeface="Barlow Semi Condensed"/>
                <a:ea typeface="Barlow Semi Condensed"/>
                <a:cs typeface="Barlow Semi Condensed"/>
                <a:sym typeface="Barlow Semi Condensed"/>
              </a:rPr>
              <a:t> </a:t>
            </a:r>
            <a:r>
              <a:rPr lang="en" sz="1640">
                <a:solidFill>
                  <a:schemeClr val="dk2"/>
                </a:solidFill>
                <a:latin typeface="Barlow Semi Condensed"/>
                <a:ea typeface="Barlow Semi Condensed"/>
                <a:cs typeface="Barlow Semi Condensed"/>
                <a:sym typeface="Barlow Semi Condensed"/>
              </a:rPr>
              <a:t>and relevant libraries (matplotlib, plotly, numpy scipy, etc.)</a:t>
            </a:r>
            <a:endParaRPr sz="1640">
              <a:solidFill>
                <a:schemeClr val="dk2"/>
              </a:solidFill>
              <a:latin typeface="Barlow Semi Condensed"/>
              <a:ea typeface="Barlow Semi Condensed"/>
              <a:cs typeface="Barlow Semi Condensed"/>
              <a:sym typeface="Barlow Semi Condensed"/>
            </a:endParaRPr>
          </a:p>
          <a:p>
            <a:pPr indent="-317500" lvl="0" marL="457200" rtl="0" algn="l">
              <a:lnSpc>
                <a:spcPct val="118041"/>
              </a:lnSpc>
              <a:spcBef>
                <a:spcPts val="0"/>
              </a:spcBef>
              <a:spcAft>
                <a:spcPts val="0"/>
              </a:spcAft>
              <a:buClr>
                <a:schemeClr val="dk2"/>
              </a:buClr>
              <a:buSzPts val="1400"/>
              <a:buFont typeface="Barlow Semi Condensed"/>
              <a:buAutoNum type="arabicPeriod"/>
            </a:pPr>
            <a:r>
              <a:rPr lang="en" sz="1640">
                <a:solidFill>
                  <a:schemeClr val="dk2"/>
                </a:solidFill>
                <a:latin typeface="Barlow Semi Condensed"/>
                <a:ea typeface="Barlow Semi Condensed"/>
                <a:cs typeface="Barlow Semi Condensed"/>
                <a:sym typeface="Barlow Semi Condensed"/>
              </a:rPr>
              <a:t>Technologies for UI component:</a:t>
            </a:r>
            <a:r>
              <a:rPr lang="en" sz="1640">
                <a:solidFill>
                  <a:srgbClr val="00A59B"/>
                </a:solidFill>
                <a:latin typeface="Barlow Semi Condensed"/>
                <a:ea typeface="Barlow Semi Condensed"/>
                <a:cs typeface="Barlow Semi Condensed"/>
                <a:sym typeface="Barlow Semi Condensed"/>
              </a:rPr>
              <a:t> </a:t>
            </a:r>
            <a:r>
              <a:rPr lang="en" sz="1640">
                <a:solidFill>
                  <a:srgbClr val="FF9900"/>
                </a:solidFill>
                <a:latin typeface="Barlow Semi Condensed"/>
                <a:ea typeface="Barlow Semi Condensed"/>
                <a:cs typeface="Barlow Semi Condensed"/>
                <a:sym typeface="Barlow Semi Condensed"/>
              </a:rPr>
              <a:t>Streamlit, Anvil,</a:t>
            </a:r>
            <a:r>
              <a:rPr lang="en" sz="1640">
                <a:solidFill>
                  <a:srgbClr val="00B050"/>
                </a:solidFill>
                <a:latin typeface="Barlow Semi Condensed"/>
                <a:ea typeface="Barlow Semi Condensed"/>
                <a:cs typeface="Barlow Semi Condensed"/>
                <a:sym typeface="Barlow Semi Condensed"/>
              </a:rPr>
              <a:t> Git</a:t>
            </a:r>
            <a:endParaRPr sz="1640">
              <a:solidFill>
                <a:srgbClr val="00B050"/>
              </a:solidFill>
              <a:latin typeface="Barlow Semi Condensed"/>
              <a:ea typeface="Barlow Semi Condensed"/>
              <a:cs typeface="Barlow Semi Condensed"/>
              <a:sym typeface="Barlow Semi Condensed"/>
            </a:endParaRPr>
          </a:p>
          <a:p>
            <a:pPr indent="-317500" lvl="0" marL="457200" rtl="0" algn="l">
              <a:lnSpc>
                <a:spcPct val="118041"/>
              </a:lnSpc>
              <a:spcBef>
                <a:spcPts val="0"/>
              </a:spcBef>
              <a:spcAft>
                <a:spcPts val="0"/>
              </a:spcAft>
              <a:buClr>
                <a:schemeClr val="dk2"/>
              </a:buClr>
              <a:buSzPts val="1400"/>
              <a:buFont typeface="Barlow Semi Condensed"/>
              <a:buAutoNum type="arabicPeriod"/>
            </a:pPr>
            <a:r>
              <a:rPr lang="en" sz="1640">
                <a:solidFill>
                  <a:srgbClr val="FF9900"/>
                </a:solidFill>
                <a:latin typeface="Barlow Semi Condensed"/>
                <a:ea typeface="Barlow Semi Condensed"/>
                <a:cs typeface="Barlow Semi Condensed"/>
                <a:sym typeface="Barlow Semi Condensed"/>
              </a:rPr>
              <a:t>DEMO </a:t>
            </a:r>
            <a:r>
              <a:rPr lang="en" sz="1640">
                <a:solidFill>
                  <a:schemeClr val="dk2"/>
                </a:solidFill>
                <a:latin typeface="Barlow Semi Condensed"/>
                <a:ea typeface="Barlow Semi Condensed"/>
                <a:cs typeface="Barlow Semi Condensed"/>
                <a:sym typeface="Barlow Semi Condensed"/>
              </a:rPr>
              <a:t>with analytics partner (Accedian): real time effect of changing bandwidth performance in test environment </a:t>
            </a:r>
            <a:endParaRPr sz="1640">
              <a:solidFill>
                <a:schemeClr val="dk2"/>
              </a:solidFill>
              <a:latin typeface="Barlow Semi Condensed"/>
              <a:ea typeface="Barlow Semi Condensed"/>
              <a:cs typeface="Barlow Semi Condensed"/>
              <a:sym typeface="Barlow Semi Condensed"/>
            </a:endParaRPr>
          </a:p>
          <a:p>
            <a:pPr indent="-317500" lvl="0" marL="457200" rtl="0" algn="l">
              <a:lnSpc>
                <a:spcPct val="118041"/>
              </a:lnSpc>
              <a:spcBef>
                <a:spcPts val="0"/>
              </a:spcBef>
              <a:spcAft>
                <a:spcPts val="0"/>
              </a:spcAft>
              <a:buClr>
                <a:schemeClr val="dk2"/>
              </a:buClr>
              <a:buSzPts val="1400"/>
              <a:buFont typeface="Barlow Semi Condensed"/>
              <a:buAutoNum type="arabicPeriod"/>
            </a:pPr>
            <a:r>
              <a:rPr lang="en" sz="1640">
                <a:solidFill>
                  <a:srgbClr val="FF9900"/>
                </a:solidFill>
                <a:latin typeface="Barlow Semi Condensed"/>
                <a:ea typeface="Barlow Semi Condensed"/>
                <a:cs typeface="Barlow Semi Condensed"/>
                <a:sym typeface="Barlow Semi Condensed"/>
              </a:rPr>
              <a:t>Access to available data</a:t>
            </a:r>
            <a:r>
              <a:rPr lang="en" sz="1640">
                <a:solidFill>
                  <a:srgbClr val="00C3B1"/>
                </a:solidFill>
                <a:latin typeface="Barlow Semi Condensed"/>
                <a:ea typeface="Barlow Semi Condensed"/>
                <a:cs typeface="Barlow Semi Condensed"/>
                <a:sym typeface="Barlow Semi Condensed"/>
              </a:rPr>
              <a:t> </a:t>
            </a:r>
            <a:r>
              <a:rPr lang="en" sz="1640">
                <a:solidFill>
                  <a:schemeClr val="dk2"/>
                </a:solidFill>
                <a:latin typeface="Barlow Semi Condensed"/>
                <a:ea typeface="Barlow Semi Condensed"/>
                <a:cs typeface="Barlow Semi Condensed"/>
                <a:sym typeface="Barlow Semi Condensed"/>
              </a:rPr>
              <a:t>through Skylight Analytics (Accedian)</a:t>
            </a:r>
            <a:endParaRPr sz="1640">
              <a:solidFill>
                <a:schemeClr val="dk2"/>
              </a:solidFill>
              <a:latin typeface="Barlow Semi Condensed"/>
              <a:ea typeface="Barlow Semi Condensed"/>
              <a:cs typeface="Barlow Semi Condensed"/>
              <a:sym typeface="Barlow Semi Condensed"/>
            </a:endParaRPr>
          </a:p>
          <a:p>
            <a:pPr indent="-317500" lvl="0" marL="457200" rtl="0" algn="l">
              <a:lnSpc>
                <a:spcPct val="118041"/>
              </a:lnSpc>
              <a:spcBef>
                <a:spcPts val="0"/>
              </a:spcBef>
              <a:spcAft>
                <a:spcPts val="0"/>
              </a:spcAft>
              <a:buClr>
                <a:schemeClr val="dk2"/>
              </a:buClr>
              <a:buSzPts val="1400"/>
              <a:buFont typeface="Barlow Semi Condensed"/>
              <a:buAutoNum type="arabicPeriod"/>
            </a:pPr>
            <a:r>
              <a:rPr lang="en" sz="1640">
                <a:solidFill>
                  <a:srgbClr val="FF9900"/>
                </a:solidFill>
                <a:latin typeface="Barlow Semi Condensed"/>
                <a:ea typeface="Barlow Semi Condensed"/>
                <a:cs typeface="Barlow Semi Condensed"/>
                <a:sym typeface="Barlow Semi Condensed"/>
              </a:rPr>
              <a:t>UI component:</a:t>
            </a:r>
            <a:r>
              <a:rPr lang="en" sz="1640">
                <a:solidFill>
                  <a:srgbClr val="00A59B"/>
                </a:solidFill>
                <a:latin typeface="Barlow Semi Condensed"/>
                <a:ea typeface="Barlow Semi Condensed"/>
                <a:cs typeface="Barlow Semi Condensed"/>
                <a:sym typeface="Barlow Semi Condensed"/>
              </a:rPr>
              <a:t> </a:t>
            </a:r>
            <a:r>
              <a:rPr lang="en" sz="1640">
                <a:solidFill>
                  <a:schemeClr val="dk2"/>
                </a:solidFill>
                <a:latin typeface="Barlow Semi Condensed"/>
                <a:ea typeface="Barlow Semi Condensed"/>
                <a:cs typeface="Barlow Semi Condensed"/>
                <a:sym typeface="Barlow Semi Condensed"/>
              </a:rPr>
              <a:t>Valuable information to display based on Colt’s preferences </a:t>
            </a:r>
            <a:endParaRPr sz="1640">
              <a:solidFill>
                <a:schemeClr val="dk2"/>
              </a:solidFill>
              <a:latin typeface="Barlow Semi Condensed"/>
              <a:ea typeface="Barlow Semi Condensed"/>
              <a:cs typeface="Barlow Semi Condensed"/>
              <a:sym typeface="Barlow Semi Condensed"/>
            </a:endParaRPr>
          </a:p>
          <a:p>
            <a:pPr indent="-317500" lvl="0" marL="457200" rtl="0" algn="l">
              <a:lnSpc>
                <a:spcPct val="118041"/>
              </a:lnSpc>
              <a:spcBef>
                <a:spcPts val="0"/>
              </a:spcBef>
              <a:spcAft>
                <a:spcPts val="0"/>
              </a:spcAft>
              <a:buClr>
                <a:schemeClr val="dk2"/>
              </a:buClr>
              <a:buSzPts val="1400"/>
              <a:buFont typeface="Barlow Semi Condensed"/>
              <a:buAutoNum type="arabicPeriod"/>
            </a:pPr>
            <a:r>
              <a:rPr lang="en" sz="1640">
                <a:solidFill>
                  <a:srgbClr val="FF0000"/>
                </a:solidFill>
                <a:latin typeface="Barlow Semi Condensed"/>
                <a:ea typeface="Barlow Semi Condensed"/>
                <a:cs typeface="Barlow Semi Condensed"/>
                <a:sym typeface="Barlow Semi Condensed"/>
              </a:rPr>
              <a:t>Algorithmic prototyping and mathematical computations.</a:t>
            </a:r>
            <a:r>
              <a:rPr lang="en" sz="1640">
                <a:solidFill>
                  <a:srgbClr val="00A59B"/>
                </a:solidFill>
                <a:latin typeface="Barlow Semi Condensed"/>
                <a:ea typeface="Barlow Semi Condensed"/>
                <a:cs typeface="Barlow Semi Condensed"/>
                <a:sym typeface="Barlow Semi Condensed"/>
              </a:rPr>
              <a:t> </a:t>
            </a:r>
            <a:r>
              <a:rPr lang="en" sz="1640">
                <a:solidFill>
                  <a:schemeClr val="dk2"/>
                </a:solidFill>
                <a:latin typeface="Barlow Semi Condensed"/>
                <a:ea typeface="Barlow Semi Condensed"/>
                <a:cs typeface="Barlow Semi Condensed"/>
                <a:sym typeface="Barlow Semi Condensed"/>
              </a:rPr>
              <a:t>Resource: Ikhlaq Sidhu</a:t>
            </a:r>
            <a:endParaRPr sz="1640">
              <a:solidFill>
                <a:schemeClr val="dk2"/>
              </a:solidFill>
              <a:latin typeface="Barlow Semi Condensed"/>
              <a:ea typeface="Barlow Semi Condensed"/>
              <a:cs typeface="Barlow Semi Condensed"/>
              <a:sym typeface="Barlow Semi Condensed"/>
            </a:endParaRPr>
          </a:p>
          <a:p>
            <a:pPr indent="0" lvl="0" marL="0" rtl="0" algn="l">
              <a:lnSpc>
                <a:spcPct val="118041"/>
              </a:lnSpc>
              <a:spcBef>
                <a:spcPts val="283"/>
              </a:spcBef>
              <a:spcAft>
                <a:spcPts val="0"/>
              </a:spcAft>
              <a:buNone/>
            </a:pPr>
            <a:r>
              <a:t/>
            </a:r>
            <a:endParaRPr sz="1640">
              <a:solidFill>
                <a:srgbClr val="00B050"/>
              </a:solidFill>
              <a:latin typeface="Barlow Semi Condensed"/>
              <a:ea typeface="Barlow Semi Condensed"/>
              <a:cs typeface="Barlow Semi Condensed"/>
              <a:sym typeface="Barlow Semi Condensed"/>
            </a:endParaRPr>
          </a:p>
          <a:p>
            <a:pPr indent="0" lvl="0" marL="0" rtl="0" algn="l">
              <a:lnSpc>
                <a:spcPct val="118041"/>
              </a:lnSpc>
              <a:spcBef>
                <a:spcPts val="283"/>
              </a:spcBef>
              <a:spcAft>
                <a:spcPts val="0"/>
              </a:spcAft>
              <a:buNone/>
            </a:pPr>
            <a:r>
              <a:rPr lang="en" sz="1640">
                <a:solidFill>
                  <a:srgbClr val="00B050"/>
                </a:solidFill>
                <a:latin typeface="Barlow Semi Condensed"/>
                <a:ea typeface="Barlow Semi Condensed"/>
                <a:cs typeface="Barlow Semi Condensed"/>
                <a:sym typeface="Barlow Semi Condensed"/>
              </a:rPr>
              <a:t>Green</a:t>
            </a:r>
            <a:r>
              <a:rPr lang="en" sz="1640">
                <a:solidFill>
                  <a:srgbClr val="00A59B"/>
                </a:solidFill>
                <a:latin typeface="Barlow Semi Condensed"/>
                <a:ea typeface="Barlow Semi Condensed"/>
                <a:cs typeface="Barlow Semi Condensed"/>
                <a:sym typeface="Barlow Semi Condensed"/>
              </a:rPr>
              <a:t> </a:t>
            </a:r>
            <a:r>
              <a:rPr lang="en" sz="1640">
                <a:solidFill>
                  <a:schemeClr val="dk2"/>
                </a:solidFill>
                <a:latin typeface="Barlow Semi Condensed"/>
                <a:ea typeface="Barlow Semi Condensed"/>
                <a:cs typeface="Barlow Semi Condensed"/>
                <a:sym typeface="Barlow Semi Condensed"/>
              </a:rPr>
              <a:t>&amp; </a:t>
            </a:r>
            <a:r>
              <a:rPr lang="en" sz="1640">
                <a:solidFill>
                  <a:srgbClr val="FF9900"/>
                </a:solidFill>
                <a:latin typeface="Barlow Semi Condensed"/>
                <a:ea typeface="Barlow Semi Condensed"/>
                <a:cs typeface="Barlow Semi Condensed"/>
                <a:sym typeface="Barlow Semi Condensed"/>
              </a:rPr>
              <a:t>Orange:</a:t>
            </a:r>
            <a:r>
              <a:rPr lang="en" sz="1640">
                <a:solidFill>
                  <a:srgbClr val="00A59B"/>
                </a:solidFill>
                <a:latin typeface="Barlow Semi Condensed"/>
                <a:ea typeface="Barlow Semi Condensed"/>
                <a:cs typeface="Barlow Semi Condensed"/>
                <a:sym typeface="Barlow Semi Condensed"/>
              </a:rPr>
              <a:t> </a:t>
            </a:r>
            <a:r>
              <a:rPr lang="en" sz="1640">
                <a:solidFill>
                  <a:schemeClr val="dk2"/>
                </a:solidFill>
                <a:latin typeface="Barlow Semi Condensed"/>
                <a:ea typeface="Barlow Semi Condensed"/>
                <a:cs typeface="Barlow Semi Condensed"/>
                <a:sym typeface="Barlow Semi Condensed"/>
              </a:rPr>
              <a:t>Easy to develop</a:t>
            </a:r>
            <a:endParaRPr sz="1640">
              <a:solidFill>
                <a:schemeClr val="dk2"/>
              </a:solidFill>
              <a:latin typeface="Barlow Semi Condensed"/>
              <a:ea typeface="Barlow Semi Condensed"/>
              <a:cs typeface="Barlow Semi Condensed"/>
              <a:sym typeface="Barlow Semi Condensed"/>
            </a:endParaRPr>
          </a:p>
          <a:p>
            <a:pPr indent="0" lvl="0" marL="0" rtl="0" algn="l">
              <a:lnSpc>
                <a:spcPct val="118041"/>
              </a:lnSpc>
              <a:spcBef>
                <a:spcPts val="283"/>
              </a:spcBef>
              <a:spcAft>
                <a:spcPts val="283"/>
              </a:spcAft>
              <a:buNone/>
            </a:pPr>
            <a:r>
              <a:rPr lang="en" sz="1640">
                <a:solidFill>
                  <a:srgbClr val="FF0000"/>
                </a:solidFill>
                <a:latin typeface="Barlow Semi Condensed"/>
                <a:ea typeface="Barlow Semi Condensed"/>
                <a:cs typeface="Barlow Semi Condensed"/>
                <a:sym typeface="Barlow Semi Condensed"/>
              </a:rPr>
              <a:t>Red:</a:t>
            </a:r>
            <a:r>
              <a:rPr lang="en" sz="1640">
                <a:solidFill>
                  <a:srgbClr val="00A59B"/>
                </a:solidFill>
                <a:latin typeface="Barlow Semi Condensed"/>
                <a:ea typeface="Barlow Semi Condensed"/>
                <a:cs typeface="Barlow Semi Condensed"/>
                <a:sym typeface="Barlow Semi Condensed"/>
              </a:rPr>
              <a:t> </a:t>
            </a:r>
            <a:r>
              <a:rPr lang="en" sz="1640">
                <a:solidFill>
                  <a:schemeClr val="dk2"/>
                </a:solidFill>
                <a:latin typeface="Barlow Semi Condensed"/>
                <a:ea typeface="Barlow Semi Condensed"/>
                <a:cs typeface="Barlow Semi Condensed"/>
                <a:sym typeface="Barlow Semi Condensed"/>
              </a:rPr>
              <a:t>Learning required </a:t>
            </a:r>
            <a:r>
              <a:rPr lang="en" sz="1640">
                <a:solidFill>
                  <a:schemeClr val="dk2"/>
                </a:solidFill>
                <a:latin typeface="Barlow Semi Condensed"/>
                <a:ea typeface="Barlow Semi Condensed"/>
                <a:cs typeface="Barlow Semi Condensed"/>
                <a:sym typeface="Barlow Semi Condensed"/>
              </a:rPr>
              <a:t> (complete)</a:t>
            </a:r>
            <a:endParaRPr sz="11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5" name="Shape 2835"/>
        <p:cNvGrpSpPr/>
        <p:nvPr/>
      </p:nvGrpSpPr>
      <p:grpSpPr>
        <a:xfrm>
          <a:off x="0" y="0"/>
          <a:ext cx="0" cy="0"/>
          <a:chOff x="0" y="0"/>
          <a:chExt cx="0" cy="0"/>
        </a:xfrm>
      </p:grpSpPr>
      <p:sp>
        <p:nvSpPr>
          <p:cNvPr id="2836" name="Google Shape;2836;p101"/>
          <p:cNvSpPr txBox="1"/>
          <p:nvPr>
            <p:ph type="title"/>
          </p:nvPr>
        </p:nvSpPr>
        <p:spPr>
          <a:xfrm>
            <a:off x="223650" y="333172"/>
            <a:ext cx="8696700" cy="501000"/>
          </a:xfrm>
          <a:prstGeom prst="rect">
            <a:avLst/>
          </a:prstGeom>
          <a:noFill/>
          <a:ln>
            <a:noFill/>
          </a:ln>
        </p:spPr>
        <p:txBody>
          <a:bodyPr anchorCtr="0" anchor="t" bIns="0" lIns="0" spcFirstLastPara="1" rIns="0" wrap="square" tIns="0">
            <a:noAutofit/>
          </a:bodyPr>
          <a:lstStyle/>
          <a:p>
            <a:pPr indent="0" lvl="0" marL="0" rtl="0" algn="ctr">
              <a:lnSpc>
                <a:spcPct val="88333"/>
              </a:lnSpc>
              <a:spcBef>
                <a:spcPts val="0"/>
              </a:spcBef>
              <a:spcAft>
                <a:spcPts val="0"/>
              </a:spcAft>
              <a:buClr>
                <a:srgbClr val="00A59B"/>
              </a:buClr>
              <a:buSzPts val="1800"/>
              <a:buFont typeface="Arial"/>
              <a:buNone/>
            </a:pPr>
            <a:r>
              <a:rPr lang="en">
                <a:solidFill>
                  <a:schemeClr val="accent1"/>
                </a:solidFill>
                <a:latin typeface="Fjalla One"/>
                <a:ea typeface="Fjalla One"/>
                <a:cs typeface="Fjalla One"/>
                <a:sym typeface="Fjalla One"/>
              </a:rPr>
              <a:t>Technology Strategy Analysis</a:t>
            </a:r>
            <a:endParaRPr>
              <a:solidFill>
                <a:schemeClr val="accent1"/>
              </a:solidFill>
              <a:latin typeface="Fjalla One"/>
              <a:ea typeface="Fjalla One"/>
              <a:cs typeface="Fjalla One"/>
              <a:sym typeface="Fjalla One"/>
            </a:endParaRPr>
          </a:p>
        </p:txBody>
      </p:sp>
      <p:graphicFrame>
        <p:nvGraphicFramePr>
          <p:cNvPr id="2837" name="Google Shape;2837;p101"/>
          <p:cNvGraphicFramePr/>
          <p:nvPr/>
        </p:nvGraphicFramePr>
        <p:xfrm>
          <a:off x="1083675" y="983760"/>
          <a:ext cx="3000000" cy="3000000"/>
        </p:xfrm>
        <a:graphic>
          <a:graphicData uri="http://schemas.openxmlformats.org/drawingml/2006/table">
            <a:tbl>
              <a:tblPr>
                <a:noFill/>
                <a:tableStyleId>{CACB8DCD-09E6-496E-8DDC-14964CAC1EBC}</a:tableStyleId>
              </a:tblPr>
              <a:tblGrid>
                <a:gridCol w="1395325"/>
                <a:gridCol w="1259850"/>
                <a:gridCol w="1530800"/>
                <a:gridCol w="1677550"/>
                <a:gridCol w="1113100"/>
              </a:tblGrid>
              <a:tr h="911525">
                <a:tc>
                  <a:txBody>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Platform</a:t>
                      </a:r>
                      <a:endParaRPr sz="1500">
                        <a:latin typeface="Barlow Semi Condensed"/>
                        <a:ea typeface="Barlow Semi Condensed"/>
                        <a:cs typeface="Barlow Semi Condensed"/>
                        <a:sym typeface="Barlow Semi Condensed"/>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Flexibility &amp; Speed of Iteration</a:t>
                      </a:r>
                      <a:endParaRPr sz="15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Ease of Use / Learning Curve</a:t>
                      </a:r>
                      <a:endParaRPr sz="15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Performance</a:t>
                      </a:r>
                      <a:endParaRPr sz="15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Overall </a:t>
                      </a:r>
                      <a:endParaRPr sz="15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Rating</a:t>
                      </a:r>
                      <a:endParaRPr sz="1500">
                        <a:latin typeface="Barlow Semi Condensed"/>
                        <a:ea typeface="Barlow Semi Condensed"/>
                        <a:cs typeface="Barlow Semi Condensed"/>
                        <a:sym typeface="Barlow Semi Condensed"/>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1327000">
                <a:tc>
                  <a:txBody>
                    <a:bodyPr/>
                    <a:lstStyle/>
                    <a:p>
                      <a:pPr indent="0" lvl="0" marL="0" rtl="0" algn="ctr">
                        <a:spcBef>
                          <a:spcPts val="0"/>
                        </a:spcBef>
                        <a:spcAft>
                          <a:spcPts val="0"/>
                        </a:spcAft>
                        <a:buNone/>
                      </a:pPr>
                      <a:r>
                        <a:t/>
                      </a:r>
                      <a:endParaRPr sz="15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2"/>
                          </a:solidFill>
                          <a:latin typeface="Barlow Semi Condensed"/>
                          <a:ea typeface="Barlow Semi Condensed"/>
                          <a:cs typeface="Barlow Semi Condensed"/>
                          <a:sym typeface="Barlow Semi Condensed"/>
                        </a:rPr>
                        <a:t>Quick</a:t>
                      </a:r>
                      <a:endParaRPr sz="15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easy; doc</a:t>
                      </a:r>
                      <a:r>
                        <a:rPr lang="en" sz="1500">
                          <a:latin typeface="Barlow Semi Condensed"/>
                          <a:ea typeface="Barlow Semi Condensed"/>
                          <a:cs typeface="Barlow Semi Condensed"/>
                          <a:sym typeface="Barlow Semi Condensed"/>
                        </a:rPr>
                        <a:t>uments</a:t>
                      </a:r>
                      <a:r>
                        <a:rPr lang="en" sz="1500">
                          <a:latin typeface="Barlow Semi Condensed"/>
                          <a:ea typeface="Barlow Semi Condensed"/>
                          <a:cs typeface="Barlow Semi Condensed"/>
                          <a:sym typeface="Barlow Semi Condensed"/>
                        </a:rPr>
                        <a:t>; basic python coding</a:t>
                      </a:r>
                      <a:endParaRPr sz="1500">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5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good for data analysis &amp; display; lacks powerful UI features</a:t>
                      </a:r>
                      <a:endParaRPr sz="1500">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5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dk2"/>
                          </a:solidFill>
                          <a:latin typeface="Barlow Semi Condensed"/>
                          <a:ea typeface="Barlow Semi Condensed"/>
                          <a:cs typeface="Barlow Semi Condensed"/>
                          <a:sym typeface="Barlow Semi Condensed"/>
                        </a:rPr>
                        <a:t>7</a:t>
                      </a:r>
                      <a:endParaRPr b="1" sz="15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1481250">
                <a:tc>
                  <a:txBody>
                    <a:bodyPr/>
                    <a:lstStyle/>
                    <a:p>
                      <a:pPr indent="0" lvl="0" marL="0" rtl="0" algn="ctr">
                        <a:spcBef>
                          <a:spcPts val="0"/>
                        </a:spcBef>
                        <a:spcAft>
                          <a:spcPts val="0"/>
                        </a:spcAft>
                        <a:buNone/>
                      </a:pPr>
                      <a:r>
                        <a:t/>
                      </a:r>
                      <a:endParaRPr sz="15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solidFill>
                            <a:schemeClr val="dk2"/>
                          </a:solidFill>
                          <a:latin typeface="Barlow Semi Condensed"/>
                          <a:ea typeface="Barlow Semi Condensed"/>
                          <a:cs typeface="Barlow Semi Condensed"/>
                          <a:sym typeface="Barlow Semi Condensed"/>
                        </a:rPr>
                        <a:t>Quick</a:t>
                      </a:r>
                      <a:endParaRPr sz="15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medium;</a:t>
                      </a:r>
                      <a:endParaRPr sz="15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video &amp; docs; more components  (client codes)</a:t>
                      </a:r>
                      <a:endParaRPr sz="1500">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5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500">
                          <a:latin typeface="Barlow Semi Condensed"/>
                          <a:ea typeface="Barlow Semi Condensed"/>
                          <a:cs typeface="Barlow Semi Condensed"/>
                          <a:sym typeface="Barlow Semi Condensed"/>
                        </a:rPr>
                        <a:t>good for heavy backend code; more features; average UI</a:t>
                      </a:r>
                      <a:endParaRPr sz="1500">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5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500">
                          <a:solidFill>
                            <a:schemeClr val="dk2"/>
                          </a:solidFill>
                          <a:latin typeface="Barlow Semi Condensed"/>
                          <a:ea typeface="Barlow Semi Condensed"/>
                          <a:cs typeface="Barlow Semi Condensed"/>
                          <a:sym typeface="Barlow Semi Condensed"/>
                        </a:rPr>
                        <a:t>9</a:t>
                      </a:r>
                      <a:endParaRPr b="1" sz="15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pic>
        <p:nvPicPr>
          <p:cNvPr id="2838" name="Google Shape;2838;p101"/>
          <p:cNvPicPr preferRelativeResize="0"/>
          <p:nvPr/>
        </p:nvPicPr>
        <p:blipFill rotWithShape="1">
          <a:blip r:embed="rId3">
            <a:alphaModFix/>
          </a:blip>
          <a:srcRect b="0" l="0" r="0" t="0"/>
          <a:stretch/>
        </p:blipFill>
        <p:spPr>
          <a:xfrm>
            <a:off x="8604542" y="65533"/>
            <a:ext cx="486920" cy="433287"/>
          </a:xfrm>
          <a:prstGeom prst="rect">
            <a:avLst/>
          </a:prstGeom>
          <a:noFill/>
          <a:ln>
            <a:noFill/>
          </a:ln>
        </p:spPr>
      </p:pic>
      <p:pic>
        <p:nvPicPr>
          <p:cNvPr id="2839" name="Google Shape;2839;p101"/>
          <p:cNvPicPr preferRelativeResize="0"/>
          <p:nvPr/>
        </p:nvPicPr>
        <p:blipFill>
          <a:blip r:embed="rId4">
            <a:alphaModFix/>
          </a:blip>
          <a:stretch>
            <a:fillRect/>
          </a:stretch>
        </p:blipFill>
        <p:spPr>
          <a:xfrm>
            <a:off x="1156524" y="1906128"/>
            <a:ext cx="1241774" cy="726401"/>
          </a:xfrm>
          <a:prstGeom prst="rect">
            <a:avLst/>
          </a:prstGeom>
          <a:noFill/>
          <a:ln>
            <a:noFill/>
          </a:ln>
        </p:spPr>
      </p:pic>
      <p:pic>
        <p:nvPicPr>
          <p:cNvPr id="2840" name="Google Shape;2840;p101"/>
          <p:cNvPicPr preferRelativeResize="0"/>
          <p:nvPr/>
        </p:nvPicPr>
        <p:blipFill>
          <a:blip r:embed="rId5">
            <a:alphaModFix/>
          </a:blip>
          <a:stretch>
            <a:fillRect/>
          </a:stretch>
        </p:blipFill>
        <p:spPr>
          <a:xfrm>
            <a:off x="1217213" y="3838175"/>
            <a:ext cx="1120399" cy="373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102"/>
          <p:cNvSpPr txBox="1"/>
          <p:nvPr>
            <p:ph type="title"/>
          </p:nvPr>
        </p:nvSpPr>
        <p:spPr>
          <a:xfrm>
            <a:off x="723750" y="211250"/>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2846" name="Google Shape;2846;p102"/>
          <p:cNvSpPr txBox="1"/>
          <p:nvPr/>
        </p:nvSpPr>
        <p:spPr>
          <a:xfrm>
            <a:off x="2058700" y="2384150"/>
            <a:ext cx="5656500" cy="25527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360"/>
              </a:spcBef>
              <a:spcAft>
                <a:spcPts val="0"/>
              </a:spcAft>
              <a:buClr>
                <a:schemeClr val="accent1"/>
              </a:buClr>
              <a:buSzPts val="1700"/>
              <a:buFont typeface="Barlow Semi Condensed"/>
              <a:buAutoNum type="arabicPeriod"/>
            </a:pPr>
            <a:r>
              <a:rPr lang="en" sz="1600">
                <a:solidFill>
                  <a:srgbClr val="424242"/>
                </a:solidFill>
                <a:latin typeface="Barlow Semi Condensed"/>
                <a:ea typeface="Barlow Semi Condensed"/>
                <a:cs typeface="Barlow Semi Condensed"/>
                <a:sym typeface="Barlow Semi Condensed"/>
              </a:rPr>
              <a:t>Brainstorm/Project Story with Colt Mentor (Week 1)</a:t>
            </a:r>
            <a:endParaRPr sz="1600">
              <a:solidFill>
                <a:srgbClr val="424242"/>
              </a:solidFill>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Clr>
                <a:schemeClr val="accent1"/>
              </a:buClr>
              <a:buSzPts val="1700"/>
              <a:buFont typeface="Barlow Semi Condensed"/>
              <a:buAutoNum type="arabicPeriod"/>
            </a:pPr>
            <a:r>
              <a:rPr lang="en" sz="1600">
                <a:solidFill>
                  <a:srgbClr val="424242"/>
                </a:solidFill>
                <a:latin typeface="Barlow Semi Condensed"/>
                <a:ea typeface="Barlow Semi Condensed"/>
                <a:cs typeface="Barlow Semi Condensed"/>
                <a:sym typeface="Barlow Semi Condensed"/>
              </a:rPr>
              <a:t>Low Tech Demo </a:t>
            </a:r>
            <a:r>
              <a:rPr lang="en" sz="1600">
                <a:solidFill>
                  <a:srgbClr val="424242"/>
                </a:solidFill>
                <a:latin typeface="Barlow Semi Condensed"/>
                <a:ea typeface="Barlow Semi Condensed"/>
                <a:cs typeface="Barlow Semi Condensed"/>
                <a:sym typeface="Barlow Semi Condensed"/>
              </a:rPr>
              <a:t>v</a:t>
            </a:r>
            <a:r>
              <a:rPr lang="en" sz="1600">
                <a:solidFill>
                  <a:srgbClr val="424242"/>
                </a:solidFill>
                <a:latin typeface="Barlow Semi Condensed"/>
                <a:ea typeface="Barlow Semi Condensed"/>
                <a:cs typeface="Barlow Semi Condensed"/>
                <a:sym typeface="Barlow Semi Condensed"/>
              </a:rPr>
              <a:t>1 (Week 2)</a:t>
            </a:r>
            <a:endParaRPr sz="1600">
              <a:solidFill>
                <a:srgbClr val="424242"/>
              </a:solidFill>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Clr>
                <a:schemeClr val="accent1"/>
              </a:buClr>
              <a:buSzPts val="1700"/>
              <a:buFont typeface="Barlow Semi Condensed"/>
              <a:buAutoNum type="arabicPeriod"/>
            </a:pPr>
            <a:r>
              <a:rPr lang="en" sz="1600">
                <a:solidFill>
                  <a:srgbClr val="424242"/>
                </a:solidFill>
                <a:latin typeface="Barlow Semi Condensed"/>
                <a:ea typeface="Barlow Semi Condensed"/>
                <a:cs typeface="Barlow Semi Condensed"/>
                <a:sym typeface="Barlow Semi Condensed"/>
              </a:rPr>
              <a:t>Low Tech Demo </a:t>
            </a:r>
            <a:r>
              <a:rPr lang="en" sz="1600">
                <a:solidFill>
                  <a:srgbClr val="424242"/>
                </a:solidFill>
                <a:latin typeface="Barlow Semi Condensed"/>
                <a:ea typeface="Barlow Semi Condensed"/>
                <a:cs typeface="Barlow Semi Condensed"/>
                <a:sym typeface="Barlow Semi Condensed"/>
              </a:rPr>
              <a:t>v</a:t>
            </a:r>
            <a:r>
              <a:rPr lang="en" sz="1600">
                <a:solidFill>
                  <a:srgbClr val="424242"/>
                </a:solidFill>
                <a:latin typeface="Barlow Semi Condensed"/>
                <a:ea typeface="Barlow Semi Condensed"/>
                <a:cs typeface="Barlow Semi Condensed"/>
                <a:sym typeface="Barlow Semi Condensed"/>
              </a:rPr>
              <a:t>2 (Week 3)</a:t>
            </a:r>
            <a:endParaRPr sz="1600">
              <a:solidFill>
                <a:srgbClr val="424242"/>
              </a:solidFill>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Clr>
                <a:schemeClr val="accent1"/>
              </a:buClr>
              <a:buSzPts val="1700"/>
              <a:buFont typeface="Barlow Semi Condensed"/>
              <a:buAutoNum type="arabicPeriod"/>
            </a:pPr>
            <a:r>
              <a:rPr lang="en" sz="1600">
                <a:solidFill>
                  <a:srgbClr val="424242"/>
                </a:solidFill>
                <a:latin typeface="Barlow Semi Condensed"/>
                <a:ea typeface="Barlow Semi Condensed"/>
                <a:cs typeface="Barlow Semi Condensed"/>
                <a:sym typeface="Barlow Semi Condensed"/>
              </a:rPr>
              <a:t>Technology Strategy (Week 4)</a:t>
            </a:r>
            <a:endParaRPr sz="1600">
              <a:solidFill>
                <a:srgbClr val="424242"/>
              </a:solidFill>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Clr>
                <a:schemeClr val="accent1"/>
              </a:buClr>
              <a:buSzPts val="1700"/>
              <a:buFont typeface="Barlow Semi Condensed"/>
              <a:buAutoNum type="arabicPeriod"/>
            </a:pPr>
            <a:r>
              <a:rPr lang="en" sz="1600">
                <a:solidFill>
                  <a:srgbClr val="424242"/>
                </a:solidFill>
                <a:latin typeface="Barlow Semi Condensed"/>
                <a:ea typeface="Barlow Semi Condensed"/>
                <a:cs typeface="Barlow Semi Condensed"/>
                <a:sym typeface="Barlow Semi Condensed"/>
              </a:rPr>
              <a:t>Low Tech Demo complete with tech strategy v3 (Week 5)</a:t>
            </a:r>
            <a:endParaRPr sz="1600">
              <a:solidFill>
                <a:srgbClr val="424242"/>
              </a:solidFill>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Clr>
                <a:schemeClr val="accent1"/>
              </a:buClr>
              <a:buSzPts val="1700"/>
              <a:buFont typeface="Barlow Semi Condensed"/>
              <a:buAutoNum type="arabicPeriod"/>
            </a:pPr>
            <a:r>
              <a:rPr lang="en" sz="1600">
                <a:solidFill>
                  <a:srgbClr val="424242"/>
                </a:solidFill>
                <a:latin typeface="Barlow Semi Condensed"/>
                <a:ea typeface="Barlow Semi Condensed"/>
                <a:cs typeface="Barlow Semi Condensed"/>
                <a:sym typeface="Barlow Semi Condensed"/>
              </a:rPr>
              <a:t>Execution in 4 Weekly Sprints (Week 6-10)</a:t>
            </a:r>
            <a:endParaRPr sz="1600">
              <a:solidFill>
                <a:srgbClr val="424242"/>
              </a:solidFill>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Clr>
                <a:schemeClr val="accent1"/>
              </a:buClr>
              <a:buSzPts val="1700"/>
              <a:buFont typeface="Barlow Semi Condensed"/>
              <a:buAutoNum type="arabicPeriod"/>
            </a:pPr>
            <a:r>
              <a:rPr b="1" lang="en" sz="1600">
                <a:solidFill>
                  <a:srgbClr val="424242"/>
                </a:solidFill>
                <a:latin typeface="Barlow Semi Condensed"/>
                <a:ea typeface="Barlow Semi Condensed"/>
                <a:cs typeface="Barlow Semi Condensed"/>
                <a:sym typeface="Barlow Semi Condensed"/>
              </a:rPr>
              <a:t>Demo, Presentation, and Scope of next project (Week 11)</a:t>
            </a:r>
            <a:endParaRPr b="1" sz="1600">
              <a:solidFill>
                <a:srgbClr val="424242"/>
              </a:solidFill>
              <a:latin typeface="Barlow Semi Condensed"/>
              <a:ea typeface="Barlow Semi Condensed"/>
              <a:cs typeface="Barlow Semi Condensed"/>
              <a:sym typeface="Barlow Semi Condensed"/>
            </a:endParaRPr>
          </a:p>
          <a:p>
            <a:pPr indent="-336550" lvl="0" marL="457200" rtl="0" algn="l">
              <a:lnSpc>
                <a:spcPct val="115000"/>
              </a:lnSpc>
              <a:spcBef>
                <a:spcPts val="0"/>
              </a:spcBef>
              <a:spcAft>
                <a:spcPts val="0"/>
              </a:spcAft>
              <a:buClr>
                <a:schemeClr val="accent1"/>
              </a:buClr>
              <a:buSzPts val="1700"/>
              <a:buFont typeface="Barlow Semi Condensed"/>
              <a:buAutoNum type="arabicPeriod"/>
            </a:pPr>
            <a:r>
              <a:rPr b="1" lang="en" sz="1600">
                <a:solidFill>
                  <a:srgbClr val="424242"/>
                </a:solidFill>
                <a:latin typeface="Barlow Semi Condensed"/>
                <a:ea typeface="Barlow Semi Condensed"/>
                <a:cs typeface="Barlow Semi Condensed"/>
                <a:sym typeface="Barlow Semi Condensed"/>
              </a:rPr>
              <a:t>Final Demo, Presentation, and Scope of next project (Week 12)</a:t>
            </a:r>
            <a:endParaRPr b="1" sz="1600">
              <a:solidFill>
                <a:srgbClr val="424242"/>
              </a:solidFill>
              <a:latin typeface="Barlow Semi Condensed"/>
              <a:ea typeface="Barlow Semi Condensed"/>
              <a:cs typeface="Barlow Semi Condensed"/>
              <a:sym typeface="Barlow Semi Condensed"/>
            </a:endParaRPr>
          </a:p>
        </p:txBody>
      </p:sp>
      <p:pic>
        <p:nvPicPr>
          <p:cNvPr id="2847" name="Google Shape;2847;p102"/>
          <p:cNvPicPr preferRelativeResize="0"/>
          <p:nvPr/>
        </p:nvPicPr>
        <p:blipFill>
          <a:blip r:embed="rId3">
            <a:alphaModFix/>
          </a:blip>
          <a:stretch>
            <a:fillRect/>
          </a:stretch>
        </p:blipFill>
        <p:spPr>
          <a:xfrm>
            <a:off x="2285400" y="783950"/>
            <a:ext cx="4573200" cy="163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sp>
        <p:nvSpPr>
          <p:cNvPr id="2852" name="Google Shape;2852;p103"/>
          <p:cNvSpPr txBox="1"/>
          <p:nvPr>
            <p:ph idx="1" type="body"/>
          </p:nvPr>
        </p:nvSpPr>
        <p:spPr>
          <a:xfrm>
            <a:off x="1881350" y="1246850"/>
            <a:ext cx="2133300" cy="3524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t>Completed (Phase 1)</a:t>
            </a:r>
            <a:endParaRPr sz="1300"/>
          </a:p>
          <a:p>
            <a:pPr indent="0" lvl="0" marL="0" rtl="0" algn="l">
              <a:spcBef>
                <a:spcPts val="0"/>
              </a:spcBef>
              <a:spcAft>
                <a:spcPts val="0"/>
              </a:spcAft>
              <a:buNone/>
            </a:pPr>
            <a:r>
              <a:rPr lang="en" sz="1300"/>
              <a:t>Information about network traffic data and performance</a:t>
            </a:r>
            <a:endParaRPr sz="1300"/>
          </a:p>
          <a:p>
            <a:pPr indent="-323850" lvl="0" marL="457200" rtl="0" algn="l">
              <a:spcBef>
                <a:spcPts val="0"/>
              </a:spcBef>
              <a:spcAft>
                <a:spcPts val="0"/>
              </a:spcAft>
              <a:buSzPts val="1500"/>
              <a:buChar char="-"/>
            </a:pPr>
            <a:r>
              <a:rPr lang="en" sz="1300"/>
              <a:t>Uploading Circuit Bandwidth table, VR table, </a:t>
            </a:r>
            <a:r>
              <a:rPr lang="en" sz="1300"/>
              <a:t>Characterization data</a:t>
            </a:r>
            <a:endParaRPr sz="1300"/>
          </a:p>
          <a:p>
            <a:pPr indent="-323850" lvl="0" marL="457200" rtl="0" algn="l">
              <a:spcBef>
                <a:spcPts val="0"/>
              </a:spcBef>
              <a:spcAft>
                <a:spcPts val="0"/>
              </a:spcAft>
              <a:buSzPts val="1500"/>
              <a:buChar char="-"/>
            </a:pPr>
            <a:r>
              <a:rPr lang="en" sz="1300"/>
              <a:t>Link</a:t>
            </a:r>
            <a:endParaRPr sz="1300"/>
          </a:p>
          <a:p>
            <a:pPr indent="-323850" lvl="0" marL="457200" rtl="0" algn="l">
              <a:spcBef>
                <a:spcPts val="0"/>
              </a:spcBef>
              <a:spcAft>
                <a:spcPts val="0"/>
              </a:spcAft>
              <a:buSzPts val="1500"/>
              <a:buChar char="-"/>
            </a:pPr>
            <a:r>
              <a:rPr lang="en" sz="1300"/>
              <a:t>AR/VR app selection</a:t>
            </a:r>
            <a:endParaRPr sz="1300"/>
          </a:p>
          <a:p>
            <a:pPr indent="-323850" lvl="0" marL="457200" rtl="0" algn="l">
              <a:spcBef>
                <a:spcPts val="0"/>
              </a:spcBef>
              <a:spcAft>
                <a:spcPts val="0"/>
              </a:spcAft>
              <a:buSzPts val="1500"/>
              <a:buChar char="-"/>
            </a:pPr>
            <a:r>
              <a:rPr lang="en" sz="1300"/>
              <a:t>Desired QOS Level </a:t>
            </a:r>
            <a:endParaRPr sz="1300"/>
          </a:p>
          <a:p>
            <a:pPr indent="-323850" lvl="0" marL="457200" rtl="0" algn="l">
              <a:spcBef>
                <a:spcPts val="0"/>
              </a:spcBef>
              <a:spcAft>
                <a:spcPts val="0"/>
              </a:spcAft>
              <a:buSzPts val="1500"/>
              <a:buChar char="-"/>
            </a:pPr>
            <a:r>
              <a:rPr lang="en" sz="1300"/>
              <a:t>Current </a:t>
            </a:r>
            <a:r>
              <a:rPr lang="en" sz="1300"/>
              <a:t>Bandwidth </a:t>
            </a:r>
            <a:endParaRPr sz="1300"/>
          </a:p>
          <a:p>
            <a:pPr indent="0" lvl="0" marL="0" rtl="0" algn="l">
              <a:spcBef>
                <a:spcPts val="0"/>
              </a:spcBef>
              <a:spcAft>
                <a:spcPts val="0"/>
              </a:spcAft>
              <a:buNone/>
            </a:pPr>
            <a:r>
              <a:rPr lang="en" sz="1300"/>
              <a:t>Mean Network Traffic &amp; </a:t>
            </a:r>
            <a:r>
              <a:rPr lang="en" sz="1300"/>
              <a:t>Optimized bandwidth suggestion</a:t>
            </a:r>
            <a:r>
              <a:rPr lang="en" sz="1300"/>
              <a:t> Per Minute graph</a:t>
            </a:r>
            <a:endParaRPr sz="1300"/>
          </a:p>
          <a:p>
            <a:pPr indent="0" lvl="0" marL="0" rtl="0" algn="l">
              <a:spcBef>
                <a:spcPts val="0"/>
              </a:spcBef>
              <a:spcAft>
                <a:spcPts val="0"/>
              </a:spcAft>
              <a:buNone/>
            </a:pPr>
            <a:r>
              <a:rPr lang="en" sz="1300"/>
              <a:t>Network Traffic Table for VR</a:t>
            </a:r>
            <a:endParaRPr sz="1300"/>
          </a:p>
          <a:p>
            <a:pPr indent="0" lvl="0" marL="0" rtl="0" algn="l">
              <a:spcBef>
                <a:spcPts val="0"/>
              </a:spcBef>
              <a:spcAft>
                <a:spcPts val="0"/>
              </a:spcAft>
              <a:buNone/>
            </a:pPr>
            <a:r>
              <a:rPr lang="en" sz="1300"/>
              <a:t>Characterization Table</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2853" name="Google Shape;2853;p103"/>
          <p:cNvSpPr txBox="1"/>
          <p:nvPr>
            <p:ph idx="2" type="body"/>
          </p:nvPr>
        </p:nvSpPr>
        <p:spPr>
          <a:xfrm>
            <a:off x="4370975" y="1246850"/>
            <a:ext cx="3099900" cy="3524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t>Next Steps (Phase 2)</a:t>
            </a:r>
            <a:endParaRPr sz="1300"/>
          </a:p>
          <a:p>
            <a:pPr indent="0" lvl="0" marL="0" rtl="0" algn="l">
              <a:spcBef>
                <a:spcPts val="0"/>
              </a:spcBef>
              <a:spcAft>
                <a:spcPts val="0"/>
              </a:spcAft>
              <a:buNone/>
            </a:pPr>
            <a:r>
              <a:rPr lang="en" sz="1300"/>
              <a:t>Some features not functionally implemented</a:t>
            </a:r>
            <a:endParaRPr sz="1300"/>
          </a:p>
          <a:p>
            <a:pPr indent="-323850" lvl="0" marL="457200" rtl="0" algn="l">
              <a:spcBef>
                <a:spcPts val="0"/>
              </a:spcBef>
              <a:spcAft>
                <a:spcPts val="0"/>
              </a:spcAft>
              <a:buSzPts val="1500"/>
              <a:buChar char="-"/>
            </a:pPr>
            <a:r>
              <a:rPr lang="en" sz="1300"/>
              <a:t> Link</a:t>
            </a:r>
            <a:endParaRPr sz="1300"/>
          </a:p>
          <a:p>
            <a:pPr indent="-323850" lvl="0" marL="457200" rtl="0" algn="l">
              <a:spcBef>
                <a:spcPts val="0"/>
              </a:spcBef>
              <a:spcAft>
                <a:spcPts val="0"/>
              </a:spcAft>
              <a:buSzPts val="1500"/>
              <a:buChar char="-"/>
            </a:pPr>
            <a:r>
              <a:rPr lang="en" sz="1300"/>
              <a:t>AR/VR app selection</a:t>
            </a:r>
            <a:endParaRPr sz="1300"/>
          </a:p>
          <a:p>
            <a:pPr indent="0" lvl="0" marL="0" rtl="0" algn="l">
              <a:spcBef>
                <a:spcPts val="0"/>
              </a:spcBef>
              <a:spcAft>
                <a:spcPts val="0"/>
              </a:spcAft>
              <a:buNone/>
            </a:pPr>
            <a:r>
              <a:rPr lang="en" sz="1300"/>
              <a:t>Writing tests to check how quickly the bandwidth should change based on model recommendation</a:t>
            </a:r>
            <a:endParaRPr sz="1300"/>
          </a:p>
          <a:p>
            <a:pPr indent="0" lvl="0" marL="0" rtl="0" algn="l">
              <a:spcBef>
                <a:spcPts val="0"/>
              </a:spcBef>
              <a:spcAft>
                <a:spcPts val="0"/>
              </a:spcAft>
              <a:buNone/>
            </a:pPr>
            <a:r>
              <a:rPr lang="en" sz="1300">
                <a:solidFill>
                  <a:srgbClr val="000000"/>
                </a:solidFill>
              </a:rPr>
              <a:t>Map what QOS setting equates to low and high quality AR/VR service</a:t>
            </a:r>
            <a:endParaRPr sz="1300">
              <a:solidFill>
                <a:srgbClr val="000000"/>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2854" name="Google Shape;2854;p10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2855" name="Google Shape;2855;p103"/>
          <p:cNvSpPr/>
          <p:nvPr/>
        </p:nvSpPr>
        <p:spPr>
          <a:xfrm>
            <a:off x="3927325" y="2579050"/>
            <a:ext cx="508200" cy="576000"/>
          </a:xfrm>
          <a:prstGeom prst="rightArrow">
            <a:avLst>
              <a:gd fmla="val 50000" name="adj1"/>
              <a:gd fmla="val 50000" name="adj2"/>
            </a:avLst>
          </a:pr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10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Algorithm 2.0: Future Work</a:t>
            </a:r>
            <a:endParaRPr/>
          </a:p>
        </p:txBody>
      </p:sp>
      <p:sp>
        <p:nvSpPr>
          <p:cNvPr id="2861" name="Google Shape;2861;p104"/>
          <p:cNvSpPr txBox="1"/>
          <p:nvPr/>
        </p:nvSpPr>
        <p:spPr>
          <a:xfrm>
            <a:off x="698250" y="1302025"/>
            <a:ext cx="77475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Barlow Semi Condensed"/>
              <a:buAutoNum type="arabicPeriod"/>
            </a:pPr>
            <a:r>
              <a:rPr lang="en" sz="1600">
                <a:latin typeface="Barlow Semi Condensed"/>
                <a:ea typeface="Barlow Semi Condensed"/>
                <a:cs typeface="Barlow Semi Condensed"/>
                <a:sym typeface="Barlow Semi Condensed"/>
              </a:rPr>
              <a:t>Connect the network to application through link- not functionally implemented </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AutoNum type="arabicPeriod"/>
            </a:pPr>
            <a:r>
              <a:rPr lang="en" sz="1600">
                <a:latin typeface="Barlow Semi Condensed"/>
                <a:ea typeface="Barlow Semi Condensed"/>
                <a:cs typeface="Barlow Semi Condensed"/>
                <a:sym typeface="Barlow Semi Condensed"/>
              </a:rPr>
              <a:t>AR/VR application selection display (if multiple apps on one link)</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AutoNum type="arabicPeriod"/>
            </a:pPr>
            <a:r>
              <a:rPr lang="en" sz="1600">
                <a:latin typeface="Barlow Semi Condensed"/>
                <a:ea typeface="Barlow Semi Condensed"/>
                <a:cs typeface="Barlow Semi Condensed"/>
                <a:sym typeface="Barlow Semi Condensed"/>
              </a:rPr>
              <a:t>Filtering csv files- should display data for any timeframe</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AutoNum type="arabicPeriod"/>
            </a:pPr>
            <a:r>
              <a:rPr lang="en" sz="1600">
                <a:latin typeface="Barlow Semi Condensed"/>
                <a:ea typeface="Barlow Semi Condensed"/>
                <a:cs typeface="Barlow Semi Condensed"/>
                <a:sym typeface="Barlow Semi Condensed"/>
              </a:rPr>
              <a:t>How often you readjust: if the model says to re-adjust it how quickly does it go up and down </a:t>
            </a:r>
            <a:endParaRPr sz="1600">
              <a:latin typeface="Barlow Semi Condensed"/>
              <a:ea typeface="Barlow Semi Condensed"/>
              <a:cs typeface="Barlow Semi Condensed"/>
              <a:sym typeface="Barlow Semi Condensed"/>
            </a:endParaRPr>
          </a:p>
          <a:p>
            <a:pPr indent="-330200" lvl="1" marL="914400" rtl="0" algn="l">
              <a:lnSpc>
                <a:spcPct val="115000"/>
              </a:lnSpc>
              <a:spcBef>
                <a:spcPts val="0"/>
              </a:spcBef>
              <a:spcAft>
                <a:spcPts val="0"/>
              </a:spcAft>
              <a:buSzPts val="1600"/>
              <a:buFont typeface="Barlow Semi Condensed"/>
              <a:buAutoNum type="alphaLcPeriod"/>
            </a:pPr>
            <a:r>
              <a:rPr lang="en" sz="1600">
                <a:latin typeface="Barlow Semi Condensed"/>
                <a:ea typeface="Barlow Semi Condensed"/>
                <a:cs typeface="Barlow Semi Condensed"/>
                <a:sym typeface="Barlow Semi Condensed"/>
              </a:rPr>
              <a:t>Algorithm test that pulls the bandwidth down and checks it against current setting</a:t>
            </a:r>
            <a:endParaRPr sz="1600">
              <a:latin typeface="Barlow Semi Condensed"/>
              <a:ea typeface="Barlow Semi Condensed"/>
              <a:cs typeface="Barlow Semi Condensed"/>
              <a:sym typeface="Barlow Semi Condensed"/>
            </a:endParaRPr>
          </a:p>
          <a:p>
            <a:pPr indent="-330200" lvl="1" marL="914400" rtl="0" algn="l">
              <a:lnSpc>
                <a:spcPct val="115000"/>
              </a:lnSpc>
              <a:spcBef>
                <a:spcPts val="0"/>
              </a:spcBef>
              <a:spcAft>
                <a:spcPts val="0"/>
              </a:spcAft>
              <a:buSzPts val="1600"/>
              <a:buFont typeface="Barlow Semi Condensed"/>
              <a:buAutoNum type="alphaLcPeriod"/>
            </a:pPr>
            <a:r>
              <a:rPr lang="en" sz="1600">
                <a:latin typeface="Barlow Semi Condensed"/>
                <a:ea typeface="Barlow Semi Condensed"/>
                <a:cs typeface="Barlow Semi Condensed"/>
                <a:sym typeface="Barlow Semi Condensed"/>
              </a:rPr>
              <a:t>Show through dotted line on graph</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AutoNum type="arabicPeriod"/>
            </a:pPr>
            <a:r>
              <a:rPr lang="en" sz="1600">
                <a:latin typeface="Barlow Semi Condensed"/>
                <a:ea typeface="Barlow Semi Condensed"/>
                <a:cs typeface="Barlow Semi Condensed"/>
                <a:sym typeface="Barlow Semi Condensed"/>
              </a:rPr>
              <a:t>Characterization (what a 3 vs 1 means) in terms of AR/VR stream app </a:t>
            </a:r>
            <a:endParaRPr sz="1600">
              <a:latin typeface="Barlow Semi Condensed"/>
              <a:ea typeface="Barlow Semi Condensed"/>
              <a:cs typeface="Barlow Semi Condensed"/>
              <a:sym typeface="Barlow Semi Condensed"/>
            </a:endParaRPr>
          </a:p>
          <a:p>
            <a:pPr indent="-330200" lvl="1" marL="914400" rtl="0" algn="l">
              <a:lnSpc>
                <a:spcPct val="115000"/>
              </a:lnSpc>
              <a:spcBef>
                <a:spcPts val="0"/>
              </a:spcBef>
              <a:spcAft>
                <a:spcPts val="0"/>
              </a:spcAft>
              <a:buSzPts val="1600"/>
              <a:buFont typeface="Barlow Semi Condensed"/>
              <a:buAutoNum type="alphaLcPeriod"/>
            </a:pPr>
            <a:r>
              <a:rPr lang="en" sz="1600">
                <a:latin typeface="Barlow Semi Condensed"/>
                <a:ea typeface="Barlow Semi Condensed"/>
                <a:cs typeface="Barlow Semi Condensed"/>
                <a:sym typeface="Barlow Semi Condensed"/>
              </a:rPr>
              <a:t>Map what QOS setting equates to low and high quality AR/VR service</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AutoNum type="arabicPeriod"/>
            </a:pPr>
            <a:r>
              <a:rPr lang="en" sz="1600">
                <a:latin typeface="Barlow Semi Condensed"/>
                <a:ea typeface="Barlow Semi Condensed"/>
                <a:cs typeface="Barlow Semi Condensed"/>
                <a:sym typeface="Barlow Semi Condensed"/>
              </a:rPr>
              <a:t>Characterization and measurement of dynamic  SLA </a:t>
            </a:r>
            <a:endParaRPr sz="1600">
              <a:latin typeface="Barlow Semi Condensed"/>
              <a:ea typeface="Barlow Semi Condensed"/>
              <a:cs typeface="Barlow Semi Condensed"/>
              <a:sym typeface="Barlow Sem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105"/>
          <p:cNvSpPr txBox="1"/>
          <p:nvPr>
            <p:ph type="title"/>
          </p:nvPr>
        </p:nvSpPr>
        <p:spPr>
          <a:xfrm>
            <a:off x="223650" y="437597"/>
            <a:ext cx="8696700" cy="501000"/>
          </a:xfrm>
          <a:prstGeom prst="rect">
            <a:avLst/>
          </a:prstGeom>
          <a:noFill/>
          <a:ln>
            <a:noFill/>
          </a:ln>
        </p:spPr>
        <p:txBody>
          <a:bodyPr anchorCtr="0" anchor="t" bIns="0" lIns="0" spcFirstLastPara="1" rIns="0" wrap="square" tIns="0">
            <a:noAutofit/>
          </a:bodyPr>
          <a:lstStyle/>
          <a:p>
            <a:pPr indent="0" lvl="0" marL="0" rtl="0" algn="ctr">
              <a:lnSpc>
                <a:spcPct val="88333"/>
              </a:lnSpc>
              <a:spcBef>
                <a:spcPts val="0"/>
              </a:spcBef>
              <a:spcAft>
                <a:spcPts val="0"/>
              </a:spcAft>
              <a:buClr>
                <a:srgbClr val="00A59B"/>
              </a:buClr>
              <a:buSzPts val="1800"/>
              <a:buFont typeface="Arial"/>
              <a:buNone/>
            </a:pPr>
            <a:r>
              <a:rPr lang="en">
                <a:solidFill>
                  <a:schemeClr val="accent1"/>
                </a:solidFill>
              </a:rPr>
              <a:t>Reflections</a:t>
            </a:r>
            <a:endParaRPr>
              <a:solidFill>
                <a:schemeClr val="accent1"/>
              </a:solidFill>
              <a:latin typeface="Fjalla One"/>
              <a:ea typeface="Fjalla One"/>
              <a:cs typeface="Fjalla One"/>
              <a:sym typeface="Fjalla One"/>
            </a:endParaRPr>
          </a:p>
        </p:txBody>
      </p:sp>
      <p:pic>
        <p:nvPicPr>
          <p:cNvPr id="2867" name="Google Shape;2867;p105"/>
          <p:cNvPicPr preferRelativeResize="0"/>
          <p:nvPr/>
        </p:nvPicPr>
        <p:blipFill rotWithShape="1">
          <a:blip r:embed="rId3">
            <a:alphaModFix/>
          </a:blip>
          <a:srcRect b="0" l="0" r="0" t="0"/>
          <a:stretch/>
        </p:blipFill>
        <p:spPr>
          <a:xfrm>
            <a:off x="8604542" y="65533"/>
            <a:ext cx="486920" cy="433287"/>
          </a:xfrm>
          <a:prstGeom prst="rect">
            <a:avLst/>
          </a:prstGeom>
          <a:noFill/>
          <a:ln>
            <a:noFill/>
          </a:ln>
        </p:spPr>
      </p:pic>
      <p:sp>
        <p:nvSpPr>
          <p:cNvPr id="2868" name="Google Shape;2868;p105"/>
          <p:cNvSpPr txBox="1"/>
          <p:nvPr/>
        </p:nvSpPr>
        <p:spPr>
          <a:xfrm>
            <a:off x="968525" y="1024925"/>
            <a:ext cx="7210800" cy="431100"/>
          </a:xfrm>
          <a:prstGeom prst="rect">
            <a:avLst/>
          </a:prstGeom>
          <a:noFill/>
          <a:ln>
            <a:noFill/>
          </a:ln>
        </p:spPr>
        <p:txBody>
          <a:bodyPr anchorCtr="0" anchor="t" bIns="91425" lIns="91425" spcFirstLastPara="1" rIns="91425" wrap="square" tIns="91425">
            <a:spAutoFit/>
          </a:bodyPr>
          <a:lstStyle/>
          <a:p>
            <a:pPr indent="0" lvl="0" marL="0" rtl="0" algn="l">
              <a:lnSpc>
                <a:spcPct val="118041"/>
              </a:lnSpc>
              <a:spcBef>
                <a:spcPts val="0"/>
              </a:spcBef>
              <a:spcAft>
                <a:spcPts val="283"/>
              </a:spcAft>
              <a:buNone/>
            </a:pPr>
            <a:r>
              <a:t/>
            </a:r>
            <a:endParaRPr sz="1600">
              <a:solidFill>
                <a:schemeClr val="dk2"/>
              </a:solidFill>
              <a:latin typeface="Barlow Semi Condensed"/>
              <a:ea typeface="Barlow Semi Condensed"/>
              <a:cs typeface="Barlow Semi Condensed"/>
              <a:sym typeface="Barlow Semi Condensed"/>
            </a:endParaRPr>
          </a:p>
        </p:txBody>
      </p:sp>
      <p:sp>
        <p:nvSpPr>
          <p:cNvPr id="2869" name="Google Shape;2869;p105"/>
          <p:cNvSpPr txBox="1"/>
          <p:nvPr/>
        </p:nvSpPr>
        <p:spPr>
          <a:xfrm>
            <a:off x="1070225" y="2004600"/>
            <a:ext cx="7007400" cy="1286700"/>
          </a:xfrm>
          <a:prstGeom prst="rect">
            <a:avLst/>
          </a:prstGeom>
          <a:noFill/>
          <a:ln>
            <a:noFill/>
          </a:ln>
        </p:spPr>
        <p:txBody>
          <a:bodyPr anchorCtr="0" anchor="t" bIns="91425" lIns="91425" spcFirstLastPara="1" rIns="91425" wrap="square" tIns="91425">
            <a:spAutoFit/>
          </a:bodyPr>
          <a:lstStyle/>
          <a:p>
            <a:pPr indent="0" lvl="0" marL="0" rtl="0" algn="ctr">
              <a:lnSpc>
                <a:spcPct val="118041"/>
              </a:lnSpc>
              <a:spcBef>
                <a:spcPts val="0"/>
              </a:spcBef>
              <a:spcAft>
                <a:spcPts val="0"/>
              </a:spcAft>
              <a:buNone/>
            </a:pPr>
            <a:r>
              <a:rPr lang="en" sz="2340">
                <a:solidFill>
                  <a:schemeClr val="dk2"/>
                </a:solidFill>
                <a:latin typeface="Barlow Semi Condensed"/>
                <a:ea typeface="Barlow Semi Condensed"/>
                <a:cs typeface="Barlow Semi Condensed"/>
                <a:sym typeface="Barlow Semi Condensed"/>
              </a:rPr>
              <a:t>What we learned, what was unexpected, takeaways from project experience, etc.</a:t>
            </a:r>
            <a:endParaRPr sz="1640">
              <a:solidFill>
                <a:schemeClr val="dk2"/>
              </a:solidFill>
              <a:latin typeface="Barlow Semi Condensed"/>
              <a:ea typeface="Barlow Semi Condensed"/>
              <a:cs typeface="Barlow Semi Condensed"/>
              <a:sym typeface="Barlow Semi Condensed"/>
            </a:endParaRPr>
          </a:p>
          <a:p>
            <a:pPr indent="0" lvl="0" marL="0" rtl="0" algn="l">
              <a:spcBef>
                <a:spcPts val="283"/>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873" name="Shape 2873"/>
        <p:cNvGrpSpPr/>
        <p:nvPr/>
      </p:nvGrpSpPr>
      <p:grpSpPr>
        <a:xfrm>
          <a:off x="0" y="0"/>
          <a:ext cx="0" cy="0"/>
          <a:chOff x="0" y="0"/>
          <a:chExt cx="0" cy="0"/>
        </a:xfrm>
      </p:grpSpPr>
      <p:sp>
        <p:nvSpPr>
          <p:cNvPr id="2874" name="Google Shape;2874;p106"/>
          <p:cNvSpPr txBox="1"/>
          <p:nvPr/>
        </p:nvSpPr>
        <p:spPr>
          <a:xfrm>
            <a:off x="146275" y="0"/>
            <a:ext cx="88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543A94"/>
                </a:solidFill>
                <a:latin typeface="Fjalla One"/>
                <a:ea typeface="Fjalla One"/>
                <a:cs typeface="Fjalla One"/>
                <a:sym typeface="Fjalla One"/>
              </a:rPr>
              <a:t>Meet the Innovation-X Team</a:t>
            </a:r>
            <a:endParaRPr b="1" sz="2800">
              <a:solidFill>
                <a:srgbClr val="543A94"/>
              </a:solidFill>
              <a:latin typeface="Fjalla One"/>
              <a:ea typeface="Fjalla One"/>
              <a:cs typeface="Fjalla One"/>
              <a:sym typeface="Fjalla One"/>
            </a:endParaRPr>
          </a:p>
        </p:txBody>
      </p:sp>
      <p:sp>
        <p:nvSpPr>
          <p:cNvPr id="2875" name="Google Shape;2875;p106"/>
          <p:cNvSpPr txBox="1"/>
          <p:nvPr/>
        </p:nvSpPr>
        <p:spPr>
          <a:xfrm>
            <a:off x="-45900" y="1198350"/>
            <a:ext cx="9235800" cy="400200"/>
          </a:xfrm>
          <a:prstGeom prst="rect">
            <a:avLst/>
          </a:prstGeom>
          <a:solidFill>
            <a:srgbClr val="F54E7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76" name="Google Shape;2876;p106"/>
          <p:cNvSpPr txBox="1"/>
          <p:nvPr/>
        </p:nvSpPr>
        <p:spPr>
          <a:xfrm>
            <a:off x="-45900" y="3341050"/>
            <a:ext cx="9235800" cy="4002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00"/>
          </a:p>
        </p:txBody>
      </p:sp>
      <p:cxnSp>
        <p:nvCxnSpPr>
          <p:cNvPr id="2877" name="Google Shape;2877;p106"/>
          <p:cNvCxnSpPr/>
          <p:nvPr/>
        </p:nvCxnSpPr>
        <p:spPr>
          <a:xfrm>
            <a:off x="1461750" y="539429"/>
            <a:ext cx="6220500" cy="10500"/>
          </a:xfrm>
          <a:prstGeom prst="straightConnector1">
            <a:avLst/>
          </a:prstGeom>
          <a:noFill/>
          <a:ln cap="flat" cmpd="sng" w="28575">
            <a:solidFill>
              <a:srgbClr val="00D7BD"/>
            </a:solidFill>
            <a:prstDash val="solid"/>
            <a:round/>
            <a:headEnd len="med" w="med" type="none"/>
            <a:tailEnd len="med" w="med" type="none"/>
          </a:ln>
        </p:spPr>
      </p:cxnSp>
      <p:pic>
        <p:nvPicPr>
          <p:cNvPr id="2878" name="Google Shape;2878;p106"/>
          <p:cNvPicPr preferRelativeResize="0"/>
          <p:nvPr/>
        </p:nvPicPr>
        <p:blipFill rotWithShape="1">
          <a:blip r:embed="rId3">
            <a:alphaModFix/>
          </a:blip>
          <a:srcRect b="16971" l="10530" r="10530" t="4089"/>
          <a:stretch/>
        </p:blipFill>
        <p:spPr>
          <a:xfrm>
            <a:off x="783325" y="720600"/>
            <a:ext cx="1318200" cy="1355700"/>
          </a:xfrm>
          <a:prstGeom prst="ellipse">
            <a:avLst/>
          </a:prstGeom>
          <a:noFill/>
          <a:ln cap="flat" cmpd="sng" w="38100">
            <a:solidFill>
              <a:srgbClr val="00D7BD"/>
            </a:solidFill>
            <a:prstDash val="solid"/>
            <a:round/>
            <a:headEnd len="sm" w="sm" type="none"/>
            <a:tailEnd len="sm" w="sm" type="none"/>
          </a:ln>
        </p:spPr>
      </p:pic>
      <p:pic>
        <p:nvPicPr>
          <p:cNvPr id="2879" name="Google Shape;2879;p106"/>
          <p:cNvPicPr preferRelativeResize="0"/>
          <p:nvPr/>
        </p:nvPicPr>
        <p:blipFill rotWithShape="1">
          <a:blip r:embed="rId4">
            <a:alphaModFix/>
          </a:blip>
          <a:srcRect b="11113" l="0" r="0" t="11113"/>
          <a:stretch/>
        </p:blipFill>
        <p:spPr>
          <a:xfrm>
            <a:off x="3901825" y="720600"/>
            <a:ext cx="1318200" cy="1355700"/>
          </a:xfrm>
          <a:prstGeom prst="ellipse">
            <a:avLst/>
          </a:prstGeom>
          <a:noFill/>
          <a:ln cap="flat" cmpd="sng" w="38100">
            <a:solidFill>
              <a:srgbClr val="00D7BD"/>
            </a:solidFill>
            <a:prstDash val="solid"/>
            <a:round/>
            <a:headEnd len="sm" w="sm" type="none"/>
            <a:tailEnd len="sm" w="sm" type="none"/>
          </a:ln>
        </p:spPr>
      </p:pic>
      <p:sp>
        <p:nvSpPr>
          <p:cNvPr id="2880" name="Google Shape;2880;p106"/>
          <p:cNvSpPr txBox="1"/>
          <p:nvPr/>
        </p:nvSpPr>
        <p:spPr>
          <a:xfrm>
            <a:off x="347868" y="2038856"/>
            <a:ext cx="229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hlinkClick r:id="rId5">
                  <a:extLst>
                    <a:ext uri="{A12FA001-AC4F-418D-AE19-62706E023703}">
                      <ahyp:hlinkClr val="tx"/>
                    </a:ext>
                  </a:extLst>
                </a:hlinkClick>
              </a:rPr>
              <a:t>Isabel Zavian</a:t>
            </a:r>
            <a:endParaRPr b="1" sz="1100">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800"/>
              <a:buFont typeface="Arial"/>
              <a:buNone/>
            </a:pPr>
            <a:r>
              <a:rPr lang="en" sz="1100">
                <a:solidFill>
                  <a:schemeClr val="dk1"/>
                </a:solidFill>
                <a:latin typeface="Barlow Semi Condensed"/>
                <a:ea typeface="Barlow Semi Condensed"/>
                <a:cs typeface="Barlow Semi Condensed"/>
                <a:sym typeface="Barlow Semi Condensed"/>
              </a:rPr>
              <a:t>Management Lead</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B.A. Economics &amp; Data Science</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u="sng">
                <a:solidFill>
                  <a:srgbClr val="9900FF"/>
                </a:solidFill>
                <a:latin typeface="Barlow Semi Condensed"/>
                <a:ea typeface="Barlow Semi Condensed"/>
                <a:cs typeface="Barlow Semi Condensed"/>
                <a:sym typeface="Barlow Semi Condensed"/>
                <a:hlinkClick r:id="rId6">
                  <a:extLst>
                    <a:ext uri="{A12FA001-AC4F-418D-AE19-62706E023703}">
                      <ahyp:hlinkClr val="tx"/>
                    </a:ext>
                  </a:extLst>
                </a:hlinkClick>
              </a:rPr>
              <a:t>izavian@berkeley.edu</a:t>
            </a:r>
            <a:endParaRPr sz="1100">
              <a:solidFill>
                <a:srgbClr val="9900FF"/>
              </a:solidFill>
              <a:latin typeface="Barlow Semi Condensed"/>
              <a:ea typeface="Barlow Semi Condensed"/>
              <a:cs typeface="Barlow Semi Condensed"/>
              <a:sym typeface="Barlow Semi Condensed"/>
            </a:endParaRPr>
          </a:p>
        </p:txBody>
      </p:sp>
      <p:sp>
        <p:nvSpPr>
          <p:cNvPr id="2881" name="Google Shape;2881;p106"/>
          <p:cNvSpPr txBox="1"/>
          <p:nvPr/>
        </p:nvSpPr>
        <p:spPr>
          <a:xfrm>
            <a:off x="3466375" y="2038850"/>
            <a:ext cx="2189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hlinkClick r:id="rId7">
                  <a:extLst>
                    <a:ext uri="{A12FA001-AC4F-418D-AE19-62706E023703}">
                      <ahyp:hlinkClr val="tx"/>
                    </a:ext>
                  </a:extLst>
                </a:hlinkClick>
              </a:rPr>
              <a:t>Noor-Ul-Ain Ali</a:t>
            </a:r>
            <a:endParaRPr b="1" sz="1100">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800"/>
              <a:buFont typeface="Arial"/>
              <a:buNone/>
            </a:pPr>
            <a:r>
              <a:rPr lang="en" sz="1100">
                <a:solidFill>
                  <a:schemeClr val="dk1"/>
                </a:solidFill>
                <a:latin typeface="Barlow Semi Condensed"/>
                <a:ea typeface="Barlow Semi Condensed"/>
                <a:cs typeface="Barlow Semi Condensed"/>
                <a:sym typeface="Barlow Semi Condensed"/>
              </a:rPr>
              <a:t>Technical Lead</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B.A. Data Science</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u="sng">
                <a:solidFill>
                  <a:srgbClr val="9900FF"/>
                </a:solidFill>
                <a:latin typeface="Barlow Semi Condensed"/>
                <a:ea typeface="Barlow Semi Condensed"/>
                <a:cs typeface="Barlow Semi Condensed"/>
                <a:sym typeface="Barlow Semi Condensed"/>
                <a:hlinkClick r:id="rId8">
                  <a:extLst>
                    <a:ext uri="{A12FA001-AC4F-418D-AE19-62706E023703}">
                      <ahyp:hlinkClr val="tx"/>
                    </a:ext>
                  </a:extLst>
                </a:hlinkClick>
              </a:rPr>
              <a:t>noorulain@berkeley.edu</a:t>
            </a:r>
            <a:endParaRPr sz="1100">
              <a:solidFill>
                <a:srgbClr val="9900FF"/>
              </a:solidFill>
              <a:latin typeface="Barlow Semi Condensed"/>
              <a:ea typeface="Barlow Semi Condensed"/>
              <a:cs typeface="Barlow Semi Condensed"/>
              <a:sym typeface="Barlow Semi Condensed"/>
            </a:endParaRPr>
          </a:p>
        </p:txBody>
      </p:sp>
      <p:sp>
        <p:nvSpPr>
          <p:cNvPr id="2882" name="Google Shape;2882;p106"/>
          <p:cNvSpPr txBox="1"/>
          <p:nvPr/>
        </p:nvSpPr>
        <p:spPr>
          <a:xfrm>
            <a:off x="6584875" y="2038850"/>
            <a:ext cx="21891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hlinkClick r:id="rId9">
                  <a:extLst>
                    <a:ext uri="{A12FA001-AC4F-418D-AE19-62706E023703}">
                      <ahyp:hlinkClr val="tx"/>
                    </a:ext>
                  </a:extLst>
                </a:hlinkClick>
              </a:rPr>
              <a:t>Ronel Solomon</a:t>
            </a:r>
            <a:endParaRPr b="1" sz="1100">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800"/>
              <a:buFont typeface="Arial"/>
              <a:buNone/>
            </a:pPr>
            <a:r>
              <a:rPr lang="en" sz="1100">
                <a:solidFill>
                  <a:schemeClr val="dk1"/>
                </a:solidFill>
                <a:latin typeface="Barlow Semi Condensed"/>
                <a:ea typeface="Barlow Semi Condensed"/>
                <a:cs typeface="Barlow Semi Condensed"/>
                <a:sym typeface="Barlow Semi Condensed"/>
              </a:rPr>
              <a:t>Technical Member</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B.A. Data Science</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u="sng">
                <a:solidFill>
                  <a:srgbClr val="9900FF"/>
                </a:solidFill>
                <a:latin typeface="Barlow Semi Condensed"/>
                <a:ea typeface="Barlow Semi Condensed"/>
                <a:cs typeface="Barlow Semi Condensed"/>
                <a:sym typeface="Barlow Semi Condensed"/>
                <a:hlinkClick r:id="rId10">
                  <a:extLst>
                    <a:ext uri="{A12FA001-AC4F-418D-AE19-62706E023703}">
                      <ahyp:hlinkClr val="tx"/>
                    </a:ext>
                  </a:extLst>
                </a:hlinkClick>
              </a:rPr>
              <a:t>ronelsolomon@berkeley.edu</a:t>
            </a:r>
            <a:endParaRPr sz="1100">
              <a:solidFill>
                <a:srgbClr val="9900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100">
              <a:latin typeface="Barlow Semi Condensed"/>
              <a:ea typeface="Barlow Semi Condensed"/>
              <a:cs typeface="Barlow Semi Condensed"/>
              <a:sym typeface="Barlow Semi Condensed"/>
            </a:endParaRPr>
          </a:p>
        </p:txBody>
      </p:sp>
      <p:pic>
        <p:nvPicPr>
          <p:cNvPr id="2883" name="Google Shape;2883;p106"/>
          <p:cNvPicPr preferRelativeResize="0"/>
          <p:nvPr/>
        </p:nvPicPr>
        <p:blipFill rotWithShape="1">
          <a:blip r:embed="rId11">
            <a:alphaModFix/>
          </a:blip>
          <a:srcRect b="40112" l="24581" r="50237" t="33308"/>
          <a:stretch/>
        </p:blipFill>
        <p:spPr>
          <a:xfrm>
            <a:off x="761175" y="2882050"/>
            <a:ext cx="1318200" cy="1318200"/>
          </a:xfrm>
          <a:prstGeom prst="ellipse">
            <a:avLst/>
          </a:prstGeom>
          <a:noFill/>
          <a:ln cap="flat" cmpd="sng" w="38100">
            <a:solidFill>
              <a:srgbClr val="00D7BD"/>
            </a:solidFill>
            <a:prstDash val="solid"/>
            <a:round/>
            <a:headEnd len="sm" w="sm" type="none"/>
            <a:tailEnd len="sm" w="sm" type="none"/>
          </a:ln>
        </p:spPr>
      </p:pic>
      <p:sp>
        <p:nvSpPr>
          <p:cNvPr id="2884" name="Google Shape;2884;p106"/>
          <p:cNvSpPr txBox="1"/>
          <p:nvPr/>
        </p:nvSpPr>
        <p:spPr>
          <a:xfrm>
            <a:off x="208669" y="4181544"/>
            <a:ext cx="24675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hlinkClick r:id="rId12">
                  <a:extLst>
                    <a:ext uri="{A12FA001-AC4F-418D-AE19-62706E023703}">
                      <ahyp:hlinkClr val="tx"/>
                    </a:ext>
                  </a:extLst>
                </a:hlinkClick>
              </a:rPr>
              <a:t>Charline Shen</a:t>
            </a:r>
            <a:endParaRPr b="1" sz="1100">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Intern</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B.A. Computer Science &amp; Physics</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u="sng">
                <a:solidFill>
                  <a:srgbClr val="9900FF"/>
                </a:solidFill>
                <a:latin typeface="Barlow Semi Condensed"/>
                <a:ea typeface="Barlow Semi Condensed"/>
                <a:cs typeface="Barlow Semi Condensed"/>
                <a:sym typeface="Barlow Semi Condensed"/>
                <a:hlinkClick r:id="rId13">
                  <a:extLst>
                    <a:ext uri="{A12FA001-AC4F-418D-AE19-62706E023703}">
                      <ahyp:hlinkClr val="tx"/>
                    </a:ext>
                  </a:extLst>
                </a:hlinkClick>
              </a:rPr>
              <a:t>tingweishen@berkeley.edu</a:t>
            </a:r>
            <a:endParaRPr sz="1100">
              <a:solidFill>
                <a:srgbClr val="9900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100">
              <a:latin typeface="Barlow Semi Condensed"/>
              <a:ea typeface="Barlow Semi Condensed"/>
              <a:cs typeface="Barlow Semi Condensed"/>
              <a:sym typeface="Barlow Semi Condensed"/>
            </a:endParaRPr>
          </a:p>
        </p:txBody>
      </p:sp>
      <p:sp>
        <p:nvSpPr>
          <p:cNvPr id="2885" name="Google Shape;2885;p106"/>
          <p:cNvSpPr txBox="1"/>
          <p:nvPr/>
        </p:nvSpPr>
        <p:spPr>
          <a:xfrm>
            <a:off x="3477450" y="4181550"/>
            <a:ext cx="2189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hlinkClick r:id="rId14">
                  <a:extLst>
                    <a:ext uri="{A12FA001-AC4F-418D-AE19-62706E023703}">
                      <ahyp:hlinkClr val="tx"/>
                    </a:ext>
                  </a:extLst>
                </a:hlinkClick>
              </a:rPr>
              <a:t>Andy Lam</a:t>
            </a:r>
            <a:endParaRPr b="1" sz="1100">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Intern</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B.S. Mechanical Engineering</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u="sng">
                <a:solidFill>
                  <a:srgbClr val="9900FF"/>
                </a:solidFill>
                <a:latin typeface="Barlow Semi Condensed"/>
                <a:ea typeface="Barlow Semi Condensed"/>
                <a:cs typeface="Barlow Semi Condensed"/>
                <a:sym typeface="Barlow Semi Condensed"/>
                <a:hlinkClick r:id="rId15">
                  <a:extLst>
                    <a:ext uri="{A12FA001-AC4F-418D-AE19-62706E023703}">
                      <ahyp:hlinkClr val="tx"/>
                    </a:ext>
                  </a:extLst>
                </a:hlinkClick>
              </a:rPr>
              <a:t>alam9414@berkeley.edu</a:t>
            </a:r>
            <a:endParaRPr sz="1100">
              <a:solidFill>
                <a:srgbClr val="9900FF"/>
              </a:solidFill>
              <a:latin typeface="Barlow Semi Condensed"/>
              <a:ea typeface="Barlow Semi Condensed"/>
              <a:cs typeface="Barlow Semi Condensed"/>
              <a:sym typeface="Barlow Semi Condensed"/>
            </a:endParaRPr>
          </a:p>
        </p:txBody>
      </p:sp>
      <p:sp>
        <p:nvSpPr>
          <p:cNvPr id="2886" name="Google Shape;2886;p106"/>
          <p:cNvSpPr txBox="1"/>
          <p:nvPr/>
        </p:nvSpPr>
        <p:spPr>
          <a:xfrm>
            <a:off x="6260719" y="4181544"/>
            <a:ext cx="28374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hlinkClick r:id="rId16">
                  <a:extLst>
                    <a:ext uri="{A12FA001-AC4F-418D-AE19-62706E023703}">
                      <ahyp:hlinkClr val="tx"/>
                    </a:ext>
                  </a:extLst>
                </a:hlinkClick>
              </a:rPr>
              <a:t>Peter Li</a:t>
            </a:r>
            <a:endParaRPr b="1" sz="1100">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Intern</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B.A. Applied Math &amp; Computer Science</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u="sng">
                <a:solidFill>
                  <a:srgbClr val="9900FF"/>
                </a:solidFill>
                <a:latin typeface="Barlow Semi Condensed"/>
                <a:ea typeface="Barlow Semi Condensed"/>
                <a:cs typeface="Barlow Semi Condensed"/>
                <a:sym typeface="Barlow Semi Condensed"/>
                <a:hlinkClick r:id="rId17">
                  <a:extLst>
                    <a:ext uri="{A12FA001-AC4F-418D-AE19-62706E023703}">
                      <ahyp:hlinkClr val="tx"/>
                    </a:ext>
                  </a:extLst>
                </a:hlinkClick>
              </a:rPr>
              <a:t>lixingyu@berkeley.edu</a:t>
            </a:r>
            <a:endParaRPr sz="1100">
              <a:solidFill>
                <a:srgbClr val="9900FF"/>
              </a:solidFill>
              <a:latin typeface="Barlow Semi Condensed"/>
              <a:ea typeface="Barlow Semi Condensed"/>
              <a:cs typeface="Barlow Semi Condensed"/>
              <a:sym typeface="Barlow Semi Condensed"/>
            </a:endParaRPr>
          </a:p>
        </p:txBody>
      </p:sp>
      <p:pic>
        <p:nvPicPr>
          <p:cNvPr id="2887" name="Google Shape;2887;p106"/>
          <p:cNvPicPr preferRelativeResize="0"/>
          <p:nvPr/>
        </p:nvPicPr>
        <p:blipFill rotWithShape="1">
          <a:blip r:embed="rId18">
            <a:alphaModFix/>
          </a:blip>
          <a:srcRect b="46601" l="30151" r="36012" t="28009"/>
          <a:stretch/>
        </p:blipFill>
        <p:spPr>
          <a:xfrm>
            <a:off x="7020325" y="2881750"/>
            <a:ext cx="1318200" cy="1318800"/>
          </a:xfrm>
          <a:prstGeom prst="ellipse">
            <a:avLst/>
          </a:prstGeom>
          <a:noFill/>
          <a:ln cap="flat" cmpd="sng" w="38100">
            <a:solidFill>
              <a:srgbClr val="00D7BD"/>
            </a:solidFill>
            <a:prstDash val="solid"/>
            <a:round/>
            <a:headEnd len="sm" w="sm" type="none"/>
            <a:tailEnd len="sm" w="sm" type="none"/>
          </a:ln>
        </p:spPr>
      </p:pic>
      <p:pic>
        <p:nvPicPr>
          <p:cNvPr id="2888" name="Google Shape;2888;p106"/>
          <p:cNvPicPr preferRelativeResize="0"/>
          <p:nvPr/>
        </p:nvPicPr>
        <p:blipFill rotWithShape="1">
          <a:blip r:embed="rId19">
            <a:alphaModFix/>
          </a:blip>
          <a:srcRect b="13800" l="0" r="0" t="3908"/>
          <a:stretch/>
        </p:blipFill>
        <p:spPr>
          <a:xfrm>
            <a:off x="7020319" y="720600"/>
            <a:ext cx="1318200" cy="1355700"/>
          </a:xfrm>
          <a:prstGeom prst="ellipse">
            <a:avLst/>
          </a:prstGeom>
          <a:noFill/>
          <a:ln cap="flat" cmpd="sng" w="38100">
            <a:solidFill>
              <a:srgbClr val="00D7BD"/>
            </a:solidFill>
            <a:prstDash val="solid"/>
            <a:round/>
            <a:headEnd len="sm" w="sm" type="none"/>
            <a:tailEnd len="sm" w="sm" type="none"/>
          </a:ln>
        </p:spPr>
      </p:pic>
      <p:pic>
        <p:nvPicPr>
          <p:cNvPr id="2889" name="Google Shape;2889;p106"/>
          <p:cNvPicPr preferRelativeResize="0"/>
          <p:nvPr/>
        </p:nvPicPr>
        <p:blipFill rotWithShape="1">
          <a:blip r:embed="rId20">
            <a:alphaModFix/>
          </a:blip>
          <a:srcRect b="12985" l="1503" r="1503" t="12978"/>
          <a:stretch/>
        </p:blipFill>
        <p:spPr>
          <a:xfrm>
            <a:off x="3912900" y="2863300"/>
            <a:ext cx="1318200" cy="1355700"/>
          </a:xfrm>
          <a:prstGeom prst="ellipse">
            <a:avLst/>
          </a:prstGeom>
          <a:noFill/>
          <a:ln cap="flat" cmpd="sng" w="38100">
            <a:solidFill>
              <a:srgbClr val="00D7BD"/>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89"/>
          <p:cNvSpPr txBox="1"/>
          <p:nvPr>
            <p:ph idx="4294967295" type="title"/>
          </p:nvPr>
        </p:nvSpPr>
        <p:spPr>
          <a:xfrm>
            <a:off x="450150" y="386825"/>
            <a:ext cx="3087000" cy="501000"/>
          </a:xfrm>
          <a:prstGeom prst="rect">
            <a:avLst/>
          </a:prstGeom>
          <a:noFill/>
          <a:ln>
            <a:noFill/>
          </a:ln>
        </p:spPr>
        <p:txBody>
          <a:bodyPr anchorCtr="0" anchor="t" bIns="0" lIns="0" spcFirstLastPara="1" rIns="0" wrap="square" tIns="0">
            <a:noAutofit/>
          </a:bodyPr>
          <a:lstStyle/>
          <a:p>
            <a:pPr indent="0" lvl="0" marL="0" rtl="0" algn="l">
              <a:lnSpc>
                <a:spcPct val="88333"/>
              </a:lnSpc>
              <a:spcBef>
                <a:spcPts val="0"/>
              </a:spcBef>
              <a:spcAft>
                <a:spcPts val="0"/>
              </a:spcAft>
              <a:buClr>
                <a:srgbClr val="00A59B"/>
              </a:buClr>
              <a:buSzPts val="1800"/>
              <a:buFont typeface="Arial"/>
              <a:buNone/>
            </a:pPr>
            <a:r>
              <a:rPr lang="en" sz="2700">
                <a:solidFill>
                  <a:srgbClr val="00A59B"/>
                </a:solidFill>
              </a:rPr>
              <a:t>Appendix</a:t>
            </a:r>
            <a:endParaRPr sz="2700">
              <a:latin typeface="Fjalla One"/>
              <a:ea typeface="Fjalla One"/>
              <a:cs typeface="Fjalla One"/>
              <a:sym typeface="Fjalla One"/>
            </a:endParaRPr>
          </a:p>
        </p:txBody>
      </p:sp>
      <p:sp>
        <p:nvSpPr>
          <p:cNvPr id="2439" name="Google Shape;2439;p89"/>
          <p:cNvSpPr txBox="1"/>
          <p:nvPr/>
        </p:nvSpPr>
        <p:spPr>
          <a:xfrm>
            <a:off x="540300" y="1312650"/>
            <a:ext cx="73371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3"/>
              </a:rPr>
              <a:t>About Colt </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4"/>
              </a:rPr>
              <a:t>What Colt Provides</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5"/>
              </a:rPr>
              <a:t>Project Scope</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6"/>
              </a:rPr>
              <a:t>Objective</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rPr>
              <a:t>Technical Phases</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7"/>
              </a:rPr>
              <a:t>System Architecture</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8"/>
              </a:rPr>
              <a:t>Low Tech Demo</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9"/>
              </a:rPr>
              <a:t>Platform Selection</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0"/>
              </a:rPr>
              <a:t>UI Requirements</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8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800">
              <a:latin typeface="Barlow Semi Condensed"/>
              <a:ea typeface="Barlow Semi Condensed"/>
              <a:cs typeface="Barlow Semi Condensed"/>
              <a:sym typeface="Barlow Semi Condensed"/>
            </a:endParaRPr>
          </a:p>
        </p:txBody>
      </p:sp>
      <p:sp>
        <p:nvSpPr>
          <p:cNvPr id="2440" name="Google Shape;2440;p89"/>
          <p:cNvSpPr txBox="1"/>
          <p:nvPr/>
        </p:nvSpPr>
        <p:spPr>
          <a:xfrm>
            <a:off x="3982925" y="1332350"/>
            <a:ext cx="2923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1"/>
              </a:rPr>
              <a:t>Final Demo</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2"/>
              </a:rPr>
              <a:t>Technical Components</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3"/>
              </a:rPr>
              <a:t>Technology Strategy</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4"/>
              </a:rPr>
              <a:t>Project Timeline</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5"/>
              </a:rPr>
              <a:t>Next Steps</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6"/>
              </a:rPr>
              <a:t>Future Work</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7"/>
              </a:rPr>
              <a:t>Reflections</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8"/>
              </a:rPr>
              <a:t>Meet the Team</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rPr lang="en" sz="2200" u="sng">
                <a:solidFill>
                  <a:schemeClr val="hlink"/>
                </a:solidFill>
                <a:latin typeface="Barlow Semi Condensed"/>
                <a:ea typeface="Barlow Semi Condensed"/>
                <a:cs typeface="Barlow Semi Condensed"/>
                <a:sym typeface="Barlow Semi Condensed"/>
                <a:hlinkClick action="ppaction://hlinksldjump" r:id="rId19"/>
              </a:rPr>
              <a:t>Skylight Performance</a:t>
            </a:r>
            <a:endParaRPr sz="22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893" name="Shape 2893"/>
        <p:cNvGrpSpPr/>
        <p:nvPr/>
      </p:nvGrpSpPr>
      <p:grpSpPr>
        <a:xfrm>
          <a:off x="0" y="0"/>
          <a:ext cx="0" cy="0"/>
          <a:chOff x="0" y="0"/>
          <a:chExt cx="0" cy="0"/>
        </a:xfrm>
      </p:grpSpPr>
      <p:sp>
        <p:nvSpPr>
          <p:cNvPr id="2894" name="Google Shape;2894;p107"/>
          <p:cNvSpPr txBox="1"/>
          <p:nvPr/>
        </p:nvSpPr>
        <p:spPr>
          <a:xfrm>
            <a:off x="146275" y="0"/>
            <a:ext cx="8829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543A94"/>
                </a:solidFill>
                <a:latin typeface="Fjalla One"/>
                <a:ea typeface="Fjalla One"/>
                <a:cs typeface="Fjalla One"/>
                <a:sym typeface="Fjalla One"/>
              </a:rPr>
              <a:t>Advisors</a:t>
            </a:r>
            <a:endParaRPr b="1" sz="2800">
              <a:solidFill>
                <a:srgbClr val="543A94"/>
              </a:solidFill>
              <a:latin typeface="Fjalla One"/>
              <a:ea typeface="Fjalla One"/>
              <a:cs typeface="Fjalla One"/>
              <a:sym typeface="Fjalla One"/>
            </a:endParaRPr>
          </a:p>
        </p:txBody>
      </p:sp>
      <p:sp>
        <p:nvSpPr>
          <p:cNvPr id="2895" name="Google Shape;2895;p107"/>
          <p:cNvSpPr txBox="1"/>
          <p:nvPr/>
        </p:nvSpPr>
        <p:spPr>
          <a:xfrm>
            <a:off x="-45900" y="1198350"/>
            <a:ext cx="9235800" cy="400200"/>
          </a:xfrm>
          <a:prstGeom prst="rect">
            <a:avLst/>
          </a:prstGeom>
          <a:solidFill>
            <a:srgbClr val="F54E7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96" name="Google Shape;2896;p107"/>
          <p:cNvSpPr txBox="1"/>
          <p:nvPr/>
        </p:nvSpPr>
        <p:spPr>
          <a:xfrm>
            <a:off x="-45900" y="3341050"/>
            <a:ext cx="9235800" cy="4002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00"/>
          </a:p>
        </p:txBody>
      </p:sp>
      <p:cxnSp>
        <p:nvCxnSpPr>
          <p:cNvPr id="2897" name="Google Shape;2897;p107"/>
          <p:cNvCxnSpPr/>
          <p:nvPr/>
        </p:nvCxnSpPr>
        <p:spPr>
          <a:xfrm>
            <a:off x="1461750" y="539429"/>
            <a:ext cx="6220500" cy="10500"/>
          </a:xfrm>
          <a:prstGeom prst="straightConnector1">
            <a:avLst/>
          </a:prstGeom>
          <a:noFill/>
          <a:ln cap="flat" cmpd="sng" w="28575">
            <a:solidFill>
              <a:srgbClr val="00D7BD"/>
            </a:solidFill>
            <a:prstDash val="solid"/>
            <a:round/>
            <a:headEnd len="med" w="med" type="none"/>
            <a:tailEnd len="med" w="med" type="none"/>
          </a:ln>
        </p:spPr>
      </p:cxnSp>
      <p:pic>
        <p:nvPicPr>
          <p:cNvPr id="2898" name="Google Shape;2898;p107"/>
          <p:cNvPicPr preferRelativeResize="0"/>
          <p:nvPr/>
        </p:nvPicPr>
        <p:blipFill rotWithShape="1">
          <a:blip r:embed="rId3">
            <a:alphaModFix/>
          </a:blip>
          <a:srcRect b="10839" l="16414" r="23369" t="10839"/>
          <a:stretch/>
        </p:blipFill>
        <p:spPr>
          <a:xfrm>
            <a:off x="783325" y="720600"/>
            <a:ext cx="1318200" cy="1355700"/>
          </a:xfrm>
          <a:prstGeom prst="ellipse">
            <a:avLst/>
          </a:prstGeom>
          <a:noFill/>
          <a:ln cap="flat" cmpd="sng" w="38100">
            <a:solidFill>
              <a:srgbClr val="00D7BD"/>
            </a:solidFill>
            <a:prstDash val="solid"/>
            <a:round/>
            <a:headEnd len="sm" w="sm" type="none"/>
            <a:tailEnd len="sm" w="sm" type="none"/>
          </a:ln>
        </p:spPr>
      </p:pic>
      <p:pic>
        <p:nvPicPr>
          <p:cNvPr id="2899" name="Google Shape;2899;p107"/>
          <p:cNvPicPr preferRelativeResize="0"/>
          <p:nvPr/>
        </p:nvPicPr>
        <p:blipFill rotWithShape="1">
          <a:blip r:embed="rId4">
            <a:alphaModFix/>
          </a:blip>
          <a:srcRect b="10882" l="23002" r="16782" t="10882"/>
          <a:stretch/>
        </p:blipFill>
        <p:spPr>
          <a:xfrm>
            <a:off x="3901825" y="720600"/>
            <a:ext cx="1318200" cy="1355700"/>
          </a:xfrm>
          <a:prstGeom prst="ellipse">
            <a:avLst/>
          </a:prstGeom>
          <a:noFill/>
          <a:ln cap="flat" cmpd="sng" w="38100">
            <a:solidFill>
              <a:srgbClr val="00D7BD"/>
            </a:solidFill>
            <a:prstDash val="solid"/>
            <a:round/>
            <a:headEnd len="sm" w="sm" type="none"/>
            <a:tailEnd len="sm" w="sm" type="none"/>
          </a:ln>
        </p:spPr>
      </p:pic>
      <p:sp>
        <p:nvSpPr>
          <p:cNvPr id="2900" name="Google Shape;2900;p107"/>
          <p:cNvSpPr txBox="1"/>
          <p:nvPr/>
        </p:nvSpPr>
        <p:spPr>
          <a:xfrm>
            <a:off x="347868" y="2038856"/>
            <a:ext cx="22965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rPr>
              <a:t>Francesca Serravalle</a:t>
            </a:r>
            <a:endParaRPr b="1" sz="1100" u="sng">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800"/>
              <a:buFont typeface="Arial"/>
              <a:buNone/>
            </a:pPr>
            <a:r>
              <a:rPr lang="en" sz="1100">
                <a:solidFill>
                  <a:schemeClr val="dk1"/>
                </a:solidFill>
                <a:latin typeface="Barlow Semi Condensed"/>
                <a:ea typeface="Barlow Semi Condensed"/>
                <a:cs typeface="Barlow Semi Condensed"/>
                <a:sym typeface="Barlow Semi Condensed"/>
              </a:rPr>
              <a:t>Emerging Technology Director</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COLT Technology Services</a:t>
            </a:r>
            <a:endParaRPr sz="1100" u="sng">
              <a:solidFill>
                <a:srgbClr val="9900FF"/>
              </a:solidFill>
              <a:latin typeface="Barlow Semi Condensed"/>
              <a:ea typeface="Barlow Semi Condensed"/>
              <a:cs typeface="Barlow Semi Condensed"/>
              <a:sym typeface="Barlow Semi Condensed"/>
            </a:endParaRPr>
          </a:p>
        </p:txBody>
      </p:sp>
      <p:sp>
        <p:nvSpPr>
          <p:cNvPr id="2901" name="Google Shape;2901;p107"/>
          <p:cNvSpPr txBox="1"/>
          <p:nvPr/>
        </p:nvSpPr>
        <p:spPr>
          <a:xfrm>
            <a:off x="3466375" y="2038850"/>
            <a:ext cx="2189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rPr>
              <a:t>Val</a:t>
            </a:r>
            <a:r>
              <a:rPr b="1" lang="en" sz="1100" u="sng">
                <a:solidFill>
                  <a:srgbClr val="00C3B1"/>
                </a:solidFill>
                <a:highlight>
                  <a:srgbClr val="FFFFFF"/>
                </a:highlight>
                <a:latin typeface="Barlow Semi Condensed"/>
                <a:ea typeface="Barlow Semi Condensed"/>
                <a:cs typeface="Barlow Semi Condensed"/>
                <a:sym typeface="Barlow Semi Condensed"/>
              </a:rPr>
              <a:t>é</a:t>
            </a:r>
            <a:r>
              <a:rPr b="1" lang="en" sz="1100" u="sng">
                <a:solidFill>
                  <a:srgbClr val="00C3B1"/>
                </a:solidFill>
                <a:latin typeface="Barlow Semi Condensed"/>
                <a:ea typeface="Barlow Semi Condensed"/>
                <a:cs typeface="Barlow Semi Condensed"/>
                <a:sym typeface="Barlow Semi Condensed"/>
              </a:rPr>
              <a:t>ry Augais</a:t>
            </a:r>
            <a:endParaRPr b="1" sz="1100" u="sng">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800"/>
              <a:buFont typeface="Arial"/>
              <a:buNone/>
            </a:pPr>
            <a:r>
              <a:rPr lang="en" sz="1100">
                <a:solidFill>
                  <a:schemeClr val="dk1"/>
                </a:solidFill>
                <a:latin typeface="Barlow Semi Condensed"/>
                <a:ea typeface="Barlow Semi Condensed"/>
                <a:cs typeface="Barlow Semi Condensed"/>
                <a:sym typeface="Barlow Semi Condensed"/>
              </a:rPr>
              <a:t>Network Architect</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COLT Technology Services</a:t>
            </a:r>
            <a:endParaRPr sz="1200" u="sng">
              <a:solidFill>
                <a:srgbClr val="9900FF"/>
              </a:solidFill>
              <a:latin typeface="Barlow Semi Condensed"/>
              <a:ea typeface="Barlow Semi Condensed"/>
              <a:cs typeface="Barlow Semi Condensed"/>
              <a:sym typeface="Barlow Semi Condensed"/>
            </a:endParaRPr>
          </a:p>
        </p:txBody>
      </p:sp>
      <p:sp>
        <p:nvSpPr>
          <p:cNvPr id="2902" name="Google Shape;2902;p107"/>
          <p:cNvSpPr txBox="1"/>
          <p:nvPr/>
        </p:nvSpPr>
        <p:spPr>
          <a:xfrm>
            <a:off x="6584875" y="2038850"/>
            <a:ext cx="2189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rPr>
              <a:t>Elisa Balestra</a:t>
            </a:r>
            <a:endParaRPr b="1" sz="1100" u="sng">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800"/>
              <a:buFont typeface="Arial"/>
              <a:buNone/>
            </a:pPr>
            <a:r>
              <a:rPr lang="en" sz="1100">
                <a:solidFill>
                  <a:schemeClr val="dk1"/>
                </a:solidFill>
                <a:latin typeface="Barlow Semi Condensed"/>
                <a:ea typeface="Barlow Semi Condensed"/>
                <a:cs typeface="Barlow Semi Condensed"/>
                <a:sym typeface="Barlow Semi Condensed"/>
              </a:rPr>
              <a:t>Project Manager</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Berkeley Innovation-X Labs</a:t>
            </a:r>
            <a:endParaRPr sz="1100">
              <a:latin typeface="Barlow Semi Condensed"/>
              <a:ea typeface="Barlow Semi Condensed"/>
              <a:cs typeface="Barlow Semi Condensed"/>
              <a:sym typeface="Barlow Semi Condensed"/>
            </a:endParaRPr>
          </a:p>
        </p:txBody>
      </p:sp>
      <p:pic>
        <p:nvPicPr>
          <p:cNvPr id="2903" name="Google Shape;2903;p107"/>
          <p:cNvPicPr preferRelativeResize="0"/>
          <p:nvPr/>
        </p:nvPicPr>
        <p:blipFill rotWithShape="1">
          <a:blip r:embed="rId5">
            <a:alphaModFix/>
          </a:blip>
          <a:srcRect b="15621" l="17533" r="17527" t="15621"/>
          <a:stretch/>
        </p:blipFill>
        <p:spPr>
          <a:xfrm>
            <a:off x="762875" y="2882050"/>
            <a:ext cx="1318200" cy="1318200"/>
          </a:xfrm>
          <a:prstGeom prst="ellipse">
            <a:avLst/>
          </a:prstGeom>
          <a:noFill/>
          <a:ln cap="flat" cmpd="sng" w="38100">
            <a:solidFill>
              <a:srgbClr val="00D7BD"/>
            </a:solidFill>
            <a:prstDash val="solid"/>
            <a:round/>
            <a:headEnd len="sm" w="sm" type="none"/>
            <a:tailEnd len="sm" w="sm" type="none"/>
          </a:ln>
        </p:spPr>
      </p:pic>
      <p:sp>
        <p:nvSpPr>
          <p:cNvPr id="2904" name="Google Shape;2904;p107"/>
          <p:cNvSpPr txBox="1"/>
          <p:nvPr/>
        </p:nvSpPr>
        <p:spPr>
          <a:xfrm>
            <a:off x="35976" y="4282850"/>
            <a:ext cx="2772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rPr>
              <a:t>Debashis Chatterjee</a:t>
            </a:r>
            <a:endParaRPr b="1" sz="1100" u="sng">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Senior Director of Software Engineering</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Intel Corporation</a:t>
            </a:r>
            <a:endParaRPr sz="1100">
              <a:latin typeface="Barlow Semi Condensed"/>
              <a:ea typeface="Barlow Semi Condensed"/>
              <a:cs typeface="Barlow Semi Condensed"/>
              <a:sym typeface="Barlow Semi Condensed"/>
            </a:endParaRPr>
          </a:p>
        </p:txBody>
      </p:sp>
      <p:sp>
        <p:nvSpPr>
          <p:cNvPr id="2905" name="Google Shape;2905;p107"/>
          <p:cNvSpPr txBox="1"/>
          <p:nvPr/>
        </p:nvSpPr>
        <p:spPr>
          <a:xfrm>
            <a:off x="2821975" y="4201000"/>
            <a:ext cx="3453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rPr>
              <a:t>Ikhlaq Sidhu</a:t>
            </a:r>
            <a:endParaRPr b="1" sz="1100" u="sng">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Founding Chief Scientist &amp; Faculty Director</a:t>
            </a:r>
            <a:endParaRPr sz="11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sz="1100">
                <a:latin typeface="Barlow Semi Condensed"/>
                <a:ea typeface="Barlow Semi Condensed"/>
                <a:cs typeface="Barlow Semi Condensed"/>
                <a:sym typeface="Barlow Semi Condensed"/>
              </a:rPr>
              <a:t>Sutardja Center for Entrepreneurship &amp; Technology</a:t>
            </a:r>
            <a:endParaRPr sz="1100">
              <a:solidFill>
                <a:srgbClr val="9900FF"/>
              </a:solidFill>
              <a:latin typeface="Barlow Semi Condensed"/>
              <a:ea typeface="Barlow Semi Condensed"/>
              <a:cs typeface="Barlow Semi Condensed"/>
              <a:sym typeface="Barlow Semi Condensed"/>
            </a:endParaRPr>
          </a:p>
        </p:txBody>
      </p:sp>
      <p:pic>
        <p:nvPicPr>
          <p:cNvPr id="2906" name="Google Shape;2906;p107"/>
          <p:cNvPicPr preferRelativeResize="0"/>
          <p:nvPr/>
        </p:nvPicPr>
        <p:blipFill rotWithShape="1">
          <a:blip r:embed="rId6">
            <a:alphaModFix/>
          </a:blip>
          <a:srcRect b="8391" l="12859" r="9301" t="0"/>
          <a:stretch/>
        </p:blipFill>
        <p:spPr>
          <a:xfrm>
            <a:off x="7020319" y="720600"/>
            <a:ext cx="1318200" cy="1355700"/>
          </a:xfrm>
          <a:prstGeom prst="ellipse">
            <a:avLst/>
          </a:prstGeom>
          <a:noFill/>
          <a:ln cap="flat" cmpd="sng" w="38100">
            <a:solidFill>
              <a:srgbClr val="00D7BD"/>
            </a:solidFill>
            <a:prstDash val="solid"/>
            <a:round/>
            <a:headEnd len="sm" w="sm" type="none"/>
            <a:tailEnd len="sm" w="sm" type="none"/>
          </a:ln>
        </p:spPr>
      </p:pic>
      <p:pic>
        <p:nvPicPr>
          <p:cNvPr id="2907" name="Google Shape;2907;p107"/>
          <p:cNvPicPr preferRelativeResize="0"/>
          <p:nvPr/>
        </p:nvPicPr>
        <p:blipFill rotWithShape="1">
          <a:blip r:embed="rId7">
            <a:alphaModFix/>
          </a:blip>
          <a:srcRect b="34014" l="23375" r="16408" t="4062"/>
          <a:stretch/>
        </p:blipFill>
        <p:spPr>
          <a:xfrm>
            <a:off x="3889675" y="2788425"/>
            <a:ext cx="1318200" cy="1355700"/>
          </a:xfrm>
          <a:prstGeom prst="ellipse">
            <a:avLst/>
          </a:prstGeom>
          <a:noFill/>
          <a:ln cap="flat" cmpd="sng" w="38100">
            <a:solidFill>
              <a:srgbClr val="00D7BD"/>
            </a:solidFill>
            <a:prstDash val="solid"/>
            <a:round/>
            <a:headEnd len="sm" w="sm" type="none"/>
            <a:tailEnd len="sm" w="sm" type="none"/>
          </a:ln>
        </p:spPr>
      </p:pic>
      <p:sp>
        <p:nvSpPr>
          <p:cNvPr id="2908" name="Google Shape;2908;p107"/>
          <p:cNvSpPr txBox="1"/>
          <p:nvPr/>
        </p:nvSpPr>
        <p:spPr>
          <a:xfrm>
            <a:off x="6001975" y="4200300"/>
            <a:ext cx="3187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solidFill>
                  <a:srgbClr val="00C3B1"/>
                </a:solidFill>
                <a:latin typeface="Barlow Semi Condensed"/>
                <a:ea typeface="Barlow Semi Condensed"/>
                <a:cs typeface="Barlow Semi Condensed"/>
                <a:sym typeface="Barlow Semi Condensed"/>
              </a:rPr>
              <a:t>Jennifer Nice</a:t>
            </a:r>
            <a:endParaRPr b="1" sz="1100" u="sng">
              <a:solidFill>
                <a:srgbClr val="00C3B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800"/>
              <a:buFont typeface="Arial"/>
              <a:buNone/>
            </a:pPr>
            <a:r>
              <a:rPr lang="en" sz="1100">
                <a:solidFill>
                  <a:schemeClr val="dk1"/>
                </a:solidFill>
                <a:latin typeface="Barlow Semi Condensed"/>
                <a:ea typeface="Barlow Semi Condensed"/>
                <a:cs typeface="Barlow Semi Condensed"/>
                <a:sym typeface="Barlow Semi Condensed"/>
              </a:rPr>
              <a:t>Director of Industry &amp; Alumni Relations</a:t>
            </a:r>
            <a:endParaRPr sz="1100">
              <a:solidFill>
                <a:schemeClr val="dk1"/>
              </a:solidFill>
              <a:latin typeface="Barlow Semi Condensed"/>
              <a:ea typeface="Barlow Semi Condensed"/>
              <a:cs typeface="Barlow Semi Condensed"/>
              <a:sym typeface="Barlow Semi Condensed"/>
            </a:endParaRPr>
          </a:p>
          <a:p>
            <a:pPr indent="0" lvl="0" marL="0" rtl="0" algn="ctr">
              <a:spcBef>
                <a:spcPts val="0"/>
              </a:spcBef>
              <a:spcAft>
                <a:spcPts val="0"/>
              </a:spcAft>
              <a:buClr>
                <a:schemeClr val="dk1"/>
              </a:buClr>
              <a:buSzPts val="800"/>
              <a:buFont typeface="Arial"/>
              <a:buNone/>
            </a:pPr>
            <a:r>
              <a:rPr lang="en" sz="1100">
                <a:solidFill>
                  <a:schemeClr val="dk1"/>
                </a:solidFill>
                <a:latin typeface="Barlow Semi Condensed"/>
                <a:ea typeface="Barlow Semi Condensed"/>
                <a:cs typeface="Barlow Semi Condensed"/>
                <a:sym typeface="Barlow Semi Condensed"/>
              </a:rPr>
              <a:t>Sutardja Center for Entrepreneurship &amp; Technology</a:t>
            </a:r>
            <a:endParaRPr sz="1100">
              <a:solidFill>
                <a:srgbClr val="9900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100">
              <a:latin typeface="Barlow Semi Condensed"/>
              <a:ea typeface="Barlow Semi Condensed"/>
              <a:cs typeface="Barlow Semi Condensed"/>
              <a:sym typeface="Barlow Semi Condensed"/>
            </a:endParaRPr>
          </a:p>
        </p:txBody>
      </p:sp>
      <p:pic>
        <p:nvPicPr>
          <p:cNvPr id="2909" name="Google Shape;2909;p107"/>
          <p:cNvPicPr preferRelativeResize="0"/>
          <p:nvPr/>
        </p:nvPicPr>
        <p:blipFill rotWithShape="1">
          <a:blip r:embed="rId8">
            <a:alphaModFix/>
          </a:blip>
          <a:srcRect b="14683" l="19869" r="11449" t="14690"/>
          <a:stretch/>
        </p:blipFill>
        <p:spPr>
          <a:xfrm>
            <a:off x="7020319" y="2882050"/>
            <a:ext cx="1318200" cy="1355700"/>
          </a:xfrm>
          <a:prstGeom prst="ellipse">
            <a:avLst/>
          </a:prstGeom>
          <a:noFill/>
          <a:ln cap="flat" cmpd="sng" w="38100">
            <a:solidFill>
              <a:srgbClr val="00D7BD"/>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108"/>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Thank You!</a:t>
            </a:r>
            <a:endParaRPr sz="6500"/>
          </a:p>
        </p:txBody>
      </p:sp>
      <p:sp>
        <p:nvSpPr>
          <p:cNvPr id="2915" name="Google Shape;2915;p108"/>
          <p:cNvSpPr txBox="1"/>
          <p:nvPr>
            <p:ph idx="1" type="subTitle"/>
          </p:nvPr>
        </p:nvSpPr>
        <p:spPr>
          <a:xfrm>
            <a:off x="2365825" y="1709925"/>
            <a:ext cx="4416900" cy="143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accent1"/>
                </a:solidFill>
              </a:rPr>
              <a:t>Do you have any questions?</a:t>
            </a:r>
            <a:endParaRPr sz="1800">
              <a:solidFill>
                <a:schemeClr val="accent1"/>
              </a:solidFill>
            </a:endParaRPr>
          </a:p>
          <a:p>
            <a:pPr indent="0" lvl="0" marL="0" rtl="0" algn="l">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Clr>
                <a:schemeClr val="dk1"/>
              </a:buClr>
              <a:buSzPts val="1100"/>
              <a:buFont typeface="Arial"/>
              <a:buNone/>
            </a:pPr>
            <a:r>
              <a:rPr lang="en" sz="1800">
                <a:solidFill>
                  <a:schemeClr val="dk2"/>
                </a:solidFill>
              </a:rPr>
              <a:t> Innovation-X: </a:t>
            </a:r>
            <a:r>
              <a:rPr lang="en" sz="1800" u="sng">
                <a:solidFill>
                  <a:schemeClr val="hlink"/>
                </a:solidFill>
                <a:hlinkClick r:id="rId3"/>
              </a:rPr>
              <a:t>https://innox.berkeley.edu</a:t>
            </a:r>
            <a:r>
              <a:rPr lang="en" sz="1800">
                <a:solidFill>
                  <a:schemeClr val="dk2"/>
                </a:solidFill>
              </a:rPr>
              <a:t> </a:t>
            </a:r>
            <a:endParaRPr sz="1800">
              <a:solidFill>
                <a:schemeClr val="dk2"/>
              </a:solidFill>
            </a:endParaRPr>
          </a:p>
          <a:p>
            <a:pPr indent="0" lvl="0" marL="0" rtl="0" algn="ctr">
              <a:spcBef>
                <a:spcPts val="0"/>
              </a:spcBef>
              <a:spcAft>
                <a:spcPts val="0"/>
              </a:spcAft>
              <a:buClr>
                <a:schemeClr val="dk1"/>
              </a:buClr>
              <a:buSzPts val="1100"/>
              <a:buFont typeface="Arial"/>
              <a:buNone/>
            </a:pPr>
            <a:r>
              <a:rPr lang="en" sz="1800">
                <a:solidFill>
                  <a:schemeClr val="dk2"/>
                </a:solidFill>
              </a:rPr>
              <a:t>Colt: </a:t>
            </a:r>
            <a:r>
              <a:rPr lang="en" sz="1800" u="sng">
                <a:solidFill>
                  <a:schemeClr val="hlink"/>
                </a:solidFill>
                <a:hlinkClick r:id="rId4"/>
              </a:rPr>
              <a:t>https://www.colt.net</a:t>
            </a:r>
            <a:endParaRPr sz="1800">
              <a:solidFill>
                <a:schemeClr val="dk2"/>
              </a:solidFill>
            </a:endParaRPr>
          </a:p>
          <a:p>
            <a:pPr indent="0" lvl="0" marL="0" rtl="0" algn="ctr">
              <a:spcBef>
                <a:spcPts val="0"/>
              </a:spcBef>
              <a:spcAft>
                <a:spcPts val="0"/>
              </a:spcAft>
              <a:buClr>
                <a:schemeClr val="dk1"/>
              </a:buClr>
              <a:buSzPts val="1100"/>
              <a:buFont typeface="Arial"/>
              <a:buNone/>
            </a:pPr>
            <a:r>
              <a:t/>
            </a:r>
            <a:endParaRPr sz="2000">
              <a:solidFill>
                <a:schemeClr val="dk2"/>
              </a:solidFill>
            </a:endParaRPr>
          </a:p>
        </p:txBody>
      </p:sp>
      <p:grpSp>
        <p:nvGrpSpPr>
          <p:cNvPr id="2916" name="Google Shape;2916;p108"/>
          <p:cNvGrpSpPr/>
          <p:nvPr/>
        </p:nvGrpSpPr>
        <p:grpSpPr>
          <a:xfrm>
            <a:off x="4402835" y="3234802"/>
            <a:ext cx="338332" cy="338332"/>
            <a:chOff x="1323129" y="2571761"/>
            <a:chExt cx="417024" cy="417024"/>
          </a:xfrm>
        </p:grpSpPr>
        <p:sp>
          <p:nvSpPr>
            <p:cNvPr id="2917" name="Google Shape;2917;p108"/>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08"/>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08"/>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08"/>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p109"/>
          <p:cNvSpPr txBox="1"/>
          <p:nvPr>
            <p:ph idx="4294967295" type="ctrTitle"/>
          </p:nvPr>
        </p:nvSpPr>
        <p:spPr>
          <a:xfrm>
            <a:off x="1406700" y="1714500"/>
            <a:ext cx="5977800" cy="67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latin typeface="Fjalla One"/>
                <a:ea typeface="Fjalla One"/>
                <a:cs typeface="Fjalla One"/>
                <a:sym typeface="Fjalla One"/>
              </a:rPr>
              <a:t>Skylight Performance Analytics</a:t>
            </a:r>
            <a:endParaRPr sz="3600">
              <a:latin typeface="Fjalla One"/>
              <a:ea typeface="Fjalla One"/>
              <a:cs typeface="Fjalla One"/>
              <a:sym typeface="Fjalla One"/>
            </a:endParaRPr>
          </a:p>
        </p:txBody>
      </p:sp>
      <p:sp>
        <p:nvSpPr>
          <p:cNvPr id="2926" name="Google Shape;2926;p109"/>
          <p:cNvSpPr txBox="1"/>
          <p:nvPr>
            <p:ph idx="4294967295" type="subTitle"/>
          </p:nvPr>
        </p:nvSpPr>
        <p:spPr>
          <a:xfrm>
            <a:off x="1406700" y="2388906"/>
            <a:ext cx="5977800" cy="1701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latin typeface="Barlow Semi Condensed"/>
                <a:ea typeface="Barlow Semi Condensed"/>
                <a:cs typeface="Barlow Semi Condensed"/>
                <a:sym typeface="Barlow Semi Condensed"/>
              </a:rPr>
              <a:t>Accedian Documentation</a:t>
            </a:r>
            <a:endParaRPr>
              <a:latin typeface="Barlow Semi Condensed"/>
              <a:ea typeface="Barlow Semi Condensed"/>
              <a:cs typeface="Barlow Semi Condensed"/>
              <a:sym typeface="Barlow Semi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110"/>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Fjalla One"/>
                <a:ea typeface="Fjalla One"/>
                <a:cs typeface="Fjalla One"/>
                <a:sym typeface="Fjalla One"/>
              </a:rPr>
              <a:t>Choose a Dashboard</a:t>
            </a:r>
            <a:endParaRPr>
              <a:latin typeface="Fjalla One"/>
              <a:ea typeface="Fjalla One"/>
              <a:cs typeface="Fjalla One"/>
              <a:sym typeface="Fjalla One"/>
            </a:endParaRPr>
          </a:p>
        </p:txBody>
      </p:sp>
      <p:sp>
        <p:nvSpPr>
          <p:cNvPr id="2932" name="Google Shape;2932;p110"/>
          <p:cNvSpPr txBox="1"/>
          <p:nvPr>
            <p:ph idx="1" type="body"/>
          </p:nvPr>
        </p:nvSpPr>
        <p:spPr>
          <a:xfrm>
            <a:off x="311700" y="1152475"/>
            <a:ext cx="3730500" cy="34164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latin typeface="Barlow Semi Condensed"/>
                <a:ea typeface="Barlow Semi Condensed"/>
                <a:cs typeface="Barlow Semi Condensed"/>
                <a:sym typeface="Barlow Semi Condensed"/>
              </a:rPr>
              <a:t>You can first choose your main dashboard in the Monitoring section. </a:t>
            </a:r>
            <a:endParaRPr>
              <a:latin typeface="Barlow Semi Condensed"/>
              <a:ea typeface="Barlow Semi Condensed"/>
              <a:cs typeface="Barlow Semi Condensed"/>
              <a:sym typeface="Barlow Semi Condensed"/>
            </a:endParaRPr>
          </a:p>
        </p:txBody>
      </p:sp>
      <p:pic>
        <p:nvPicPr>
          <p:cNvPr id="2933" name="Google Shape;2933;p110"/>
          <p:cNvPicPr preferRelativeResize="0"/>
          <p:nvPr/>
        </p:nvPicPr>
        <p:blipFill>
          <a:blip r:embed="rId3">
            <a:alphaModFix/>
          </a:blip>
          <a:stretch>
            <a:fillRect/>
          </a:stretch>
        </p:blipFill>
        <p:spPr>
          <a:xfrm>
            <a:off x="4195149" y="0"/>
            <a:ext cx="4948851"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sp>
        <p:nvSpPr>
          <p:cNvPr id="2938" name="Google Shape;2938;p111"/>
          <p:cNvSpPr txBox="1"/>
          <p:nvPr>
            <p:ph type="title"/>
          </p:nvPr>
        </p:nvSpPr>
        <p:spPr>
          <a:xfrm>
            <a:off x="311700" y="5900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Fjalla One"/>
                <a:ea typeface="Fjalla One"/>
                <a:cs typeface="Fjalla One"/>
                <a:sym typeface="Fjalla One"/>
              </a:rPr>
              <a:t>Main Dashboard</a:t>
            </a:r>
            <a:endParaRPr>
              <a:latin typeface="Fjalla One"/>
              <a:ea typeface="Fjalla One"/>
              <a:cs typeface="Fjalla One"/>
              <a:sym typeface="Fjalla One"/>
            </a:endParaRPr>
          </a:p>
        </p:txBody>
      </p:sp>
      <p:pic>
        <p:nvPicPr>
          <p:cNvPr id="2939" name="Google Shape;2939;p111"/>
          <p:cNvPicPr preferRelativeResize="0"/>
          <p:nvPr/>
        </p:nvPicPr>
        <p:blipFill>
          <a:blip r:embed="rId3">
            <a:alphaModFix/>
          </a:blip>
          <a:stretch>
            <a:fillRect/>
          </a:stretch>
        </p:blipFill>
        <p:spPr>
          <a:xfrm>
            <a:off x="0" y="631691"/>
            <a:ext cx="9144003" cy="4366618"/>
          </a:xfrm>
          <a:prstGeom prst="rect">
            <a:avLst/>
          </a:prstGeom>
          <a:noFill/>
          <a:ln>
            <a:noFill/>
          </a:ln>
        </p:spPr>
      </p:pic>
      <p:sp>
        <p:nvSpPr>
          <p:cNvPr id="2940" name="Google Shape;2940;p111"/>
          <p:cNvSpPr txBox="1"/>
          <p:nvPr/>
        </p:nvSpPr>
        <p:spPr>
          <a:xfrm>
            <a:off x="2157325" y="499600"/>
            <a:ext cx="1135500" cy="8313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Change the time zone here</a:t>
            </a:r>
            <a:endParaRPr b="1">
              <a:solidFill>
                <a:srgbClr val="FF0000"/>
              </a:solidFill>
            </a:endParaRPr>
          </a:p>
        </p:txBody>
      </p:sp>
      <p:cxnSp>
        <p:nvCxnSpPr>
          <p:cNvPr id="2941" name="Google Shape;2941;p111"/>
          <p:cNvCxnSpPr>
            <a:stCxn id="2940" idx="1"/>
          </p:cNvCxnSpPr>
          <p:nvPr/>
        </p:nvCxnSpPr>
        <p:spPr>
          <a:xfrm flipH="1">
            <a:off x="1578325" y="915250"/>
            <a:ext cx="579000" cy="49800"/>
          </a:xfrm>
          <a:prstGeom prst="straightConnector1">
            <a:avLst/>
          </a:prstGeom>
          <a:noFill/>
          <a:ln cap="flat" cmpd="sng" w="9525">
            <a:solidFill>
              <a:srgbClr val="FF0000"/>
            </a:solidFill>
            <a:prstDash val="solid"/>
            <a:round/>
            <a:headEnd len="med" w="med" type="none"/>
            <a:tailEnd len="med" w="med" type="triangle"/>
          </a:ln>
        </p:spPr>
      </p:cxnSp>
      <p:sp>
        <p:nvSpPr>
          <p:cNvPr id="2942" name="Google Shape;2942;p111"/>
          <p:cNvSpPr txBox="1"/>
          <p:nvPr/>
        </p:nvSpPr>
        <p:spPr>
          <a:xfrm>
            <a:off x="7391700" y="3099700"/>
            <a:ext cx="1752300" cy="6156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List of characterizations </a:t>
            </a:r>
            <a:endParaRPr b="1">
              <a:solidFill>
                <a:srgbClr val="FF0000"/>
              </a:solidFill>
            </a:endParaRPr>
          </a:p>
        </p:txBody>
      </p:sp>
      <p:cxnSp>
        <p:nvCxnSpPr>
          <p:cNvPr id="2943" name="Google Shape;2943;p111"/>
          <p:cNvCxnSpPr/>
          <p:nvPr/>
        </p:nvCxnSpPr>
        <p:spPr>
          <a:xfrm>
            <a:off x="8606575" y="3894525"/>
            <a:ext cx="0" cy="931200"/>
          </a:xfrm>
          <a:prstGeom prst="straightConnector1">
            <a:avLst/>
          </a:prstGeom>
          <a:noFill/>
          <a:ln cap="flat" cmpd="sng" w="9525">
            <a:solidFill>
              <a:srgbClr val="FF0000"/>
            </a:solidFill>
            <a:prstDash val="solid"/>
            <a:round/>
            <a:headEnd len="med" w="med" type="none"/>
            <a:tailEnd len="med" w="med" type="triangle"/>
          </a:ln>
        </p:spPr>
      </p:cxnSp>
      <p:sp>
        <p:nvSpPr>
          <p:cNvPr id="2944" name="Google Shape;2944;p111"/>
          <p:cNvSpPr txBox="1"/>
          <p:nvPr/>
        </p:nvSpPr>
        <p:spPr>
          <a:xfrm>
            <a:off x="2332425" y="2809300"/>
            <a:ext cx="1135500" cy="6156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Zoom the graph here</a:t>
            </a:r>
            <a:endParaRPr b="1">
              <a:solidFill>
                <a:srgbClr val="FF0000"/>
              </a:solidFill>
            </a:endParaRPr>
          </a:p>
        </p:txBody>
      </p:sp>
      <p:cxnSp>
        <p:nvCxnSpPr>
          <p:cNvPr id="2945" name="Google Shape;2945;p111"/>
          <p:cNvCxnSpPr/>
          <p:nvPr/>
        </p:nvCxnSpPr>
        <p:spPr>
          <a:xfrm flipH="1">
            <a:off x="1919025" y="3190900"/>
            <a:ext cx="413400" cy="15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112"/>
          <p:cNvSpPr txBox="1"/>
          <p:nvPr>
            <p:ph type="title"/>
          </p:nvPr>
        </p:nvSpPr>
        <p:spPr>
          <a:xfrm>
            <a:off x="311700" y="8167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Fjalla One"/>
                <a:ea typeface="Fjalla One"/>
                <a:cs typeface="Fjalla One"/>
                <a:sym typeface="Fjalla One"/>
              </a:rPr>
              <a:t>Main Dashboard</a:t>
            </a:r>
            <a:endParaRPr>
              <a:latin typeface="Fjalla One"/>
              <a:ea typeface="Fjalla One"/>
              <a:cs typeface="Fjalla One"/>
              <a:sym typeface="Fjalla One"/>
            </a:endParaRPr>
          </a:p>
        </p:txBody>
      </p:sp>
      <p:sp>
        <p:nvSpPr>
          <p:cNvPr id="2951" name="Google Shape;2951;p11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t/>
            </a:r>
            <a:endParaRPr/>
          </a:p>
        </p:txBody>
      </p:sp>
      <p:pic>
        <p:nvPicPr>
          <p:cNvPr id="2952" name="Google Shape;2952;p112"/>
          <p:cNvPicPr preferRelativeResize="0"/>
          <p:nvPr/>
        </p:nvPicPr>
        <p:blipFill>
          <a:blip r:embed="rId3">
            <a:alphaModFix/>
          </a:blip>
          <a:stretch>
            <a:fillRect/>
          </a:stretch>
        </p:blipFill>
        <p:spPr>
          <a:xfrm>
            <a:off x="0" y="654369"/>
            <a:ext cx="9144003" cy="4380013"/>
          </a:xfrm>
          <a:prstGeom prst="rect">
            <a:avLst/>
          </a:prstGeom>
          <a:noFill/>
          <a:ln>
            <a:noFill/>
          </a:ln>
        </p:spPr>
      </p:pic>
      <p:sp>
        <p:nvSpPr>
          <p:cNvPr id="2953" name="Google Shape;2953;p112"/>
          <p:cNvSpPr txBox="1"/>
          <p:nvPr/>
        </p:nvSpPr>
        <p:spPr>
          <a:xfrm>
            <a:off x="2713650" y="454200"/>
            <a:ext cx="2679600" cy="8313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Click on the arrow on the right of any metric block to expand</a:t>
            </a:r>
            <a:endParaRPr b="1">
              <a:solidFill>
                <a:srgbClr val="FF0000"/>
              </a:solidFill>
            </a:endParaRPr>
          </a:p>
        </p:txBody>
      </p:sp>
      <p:cxnSp>
        <p:nvCxnSpPr>
          <p:cNvPr id="2954" name="Google Shape;2954;p112"/>
          <p:cNvCxnSpPr/>
          <p:nvPr/>
        </p:nvCxnSpPr>
        <p:spPr>
          <a:xfrm>
            <a:off x="2997525" y="1339800"/>
            <a:ext cx="238500" cy="318000"/>
          </a:xfrm>
          <a:prstGeom prst="straightConnector1">
            <a:avLst/>
          </a:prstGeom>
          <a:noFill/>
          <a:ln cap="flat" cmpd="sng" w="9525">
            <a:solidFill>
              <a:srgbClr val="FF0000"/>
            </a:solidFill>
            <a:prstDash val="solid"/>
            <a:round/>
            <a:headEnd len="med" w="med" type="none"/>
            <a:tailEnd len="med" w="med" type="triangle"/>
          </a:ln>
        </p:spPr>
      </p:cxnSp>
      <p:sp>
        <p:nvSpPr>
          <p:cNvPr id="2955" name="Google Shape;2955;p112"/>
          <p:cNvSpPr txBox="1"/>
          <p:nvPr/>
        </p:nvSpPr>
        <p:spPr>
          <a:xfrm>
            <a:off x="3456475" y="3513300"/>
            <a:ext cx="2679600" cy="8313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Click on the monitored object to look closely at the object’s data &amp; metrics.</a:t>
            </a:r>
            <a:endParaRPr b="1">
              <a:solidFill>
                <a:srgbClr val="FF0000"/>
              </a:solidFill>
            </a:endParaRPr>
          </a:p>
        </p:txBody>
      </p:sp>
      <p:cxnSp>
        <p:nvCxnSpPr>
          <p:cNvPr id="2956" name="Google Shape;2956;p112"/>
          <p:cNvCxnSpPr/>
          <p:nvPr/>
        </p:nvCxnSpPr>
        <p:spPr>
          <a:xfrm rot="10800000">
            <a:off x="3712900" y="2838475"/>
            <a:ext cx="510900" cy="624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sp>
        <p:nvSpPr>
          <p:cNvPr id="2961" name="Google Shape;2961;p113"/>
          <p:cNvSpPr txBox="1"/>
          <p:nvPr>
            <p:ph type="title"/>
          </p:nvPr>
        </p:nvSpPr>
        <p:spPr>
          <a:xfrm>
            <a:off x="311700" y="8170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Fjalla One"/>
                <a:ea typeface="Fjalla One"/>
                <a:cs typeface="Fjalla One"/>
                <a:sym typeface="Fjalla One"/>
              </a:rPr>
              <a:t>In a Network Object</a:t>
            </a:r>
            <a:endParaRPr>
              <a:latin typeface="Fjalla One"/>
              <a:ea typeface="Fjalla One"/>
              <a:cs typeface="Fjalla One"/>
              <a:sym typeface="Fjalla One"/>
            </a:endParaRPr>
          </a:p>
        </p:txBody>
      </p:sp>
      <p:pic>
        <p:nvPicPr>
          <p:cNvPr id="2962" name="Google Shape;2962;p113"/>
          <p:cNvPicPr preferRelativeResize="0"/>
          <p:nvPr/>
        </p:nvPicPr>
        <p:blipFill>
          <a:blip r:embed="rId3">
            <a:alphaModFix/>
          </a:blip>
          <a:stretch>
            <a:fillRect/>
          </a:stretch>
        </p:blipFill>
        <p:spPr>
          <a:xfrm>
            <a:off x="0" y="719704"/>
            <a:ext cx="9144003" cy="4344294"/>
          </a:xfrm>
          <a:prstGeom prst="rect">
            <a:avLst/>
          </a:prstGeom>
          <a:noFill/>
          <a:ln>
            <a:noFill/>
          </a:ln>
        </p:spPr>
      </p:pic>
      <p:sp>
        <p:nvSpPr>
          <p:cNvPr id="2963" name="Google Shape;2963;p113"/>
          <p:cNvSpPr txBox="1"/>
          <p:nvPr/>
        </p:nvSpPr>
        <p:spPr>
          <a:xfrm>
            <a:off x="2815850" y="772125"/>
            <a:ext cx="2679600" cy="12621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Inside a target network object, we can click on Series Button and add the metrics we want by clicking the “+” button beside.</a:t>
            </a:r>
            <a:endParaRPr b="1">
              <a:solidFill>
                <a:srgbClr val="FF0000"/>
              </a:solidFill>
            </a:endParaRPr>
          </a:p>
        </p:txBody>
      </p:sp>
      <p:cxnSp>
        <p:nvCxnSpPr>
          <p:cNvPr id="2964" name="Google Shape;2964;p113"/>
          <p:cNvCxnSpPr/>
          <p:nvPr/>
        </p:nvCxnSpPr>
        <p:spPr>
          <a:xfrm flipH="1">
            <a:off x="1021850" y="1403175"/>
            <a:ext cx="1794000" cy="424800"/>
          </a:xfrm>
          <a:prstGeom prst="straightConnector1">
            <a:avLst/>
          </a:prstGeom>
          <a:noFill/>
          <a:ln cap="flat" cmpd="sng" w="9525">
            <a:solidFill>
              <a:srgbClr val="FF0000"/>
            </a:solidFill>
            <a:prstDash val="solid"/>
            <a:round/>
            <a:headEnd len="med" w="med" type="none"/>
            <a:tailEnd len="med" w="med" type="triangle"/>
          </a:ln>
        </p:spPr>
      </p:cxnSp>
      <p:cxnSp>
        <p:nvCxnSpPr>
          <p:cNvPr id="2965" name="Google Shape;2965;p113"/>
          <p:cNvCxnSpPr/>
          <p:nvPr/>
        </p:nvCxnSpPr>
        <p:spPr>
          <a:xfrm flipH="1">
            <a:off x="1907400" y="2089200"/>
            <a:ext cx="1669200" cy="442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114"/>
          <p:cNvSpPr txBox="1"/>
          <p:nvPr>
            <p:ph type="title"/>
          </p:nvPr>
        </p:nvSpPr>
        <p:spPr>
          <a:xfrm>
            <a:off x="311700" y="9997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Fjalla One"/>
                <a:ea typeface="Fjalla One"/>
                <a:cs typeface="Fjalla One"/>
                <a:sym typeface="Fjalla One"/>
              </a:rPr>
              <a:t>In a Network Object</a:t>
            </a:r>
            <a:endParaRPr>
              <a:latin typeface="Fjalla One"/>
              <a:ea typeface="Fjalla One"/>
              <a:cs typeface="Fjalla One"/>
              <a:sym typeface="Fjalla One"/>
            </a:endParaRPr>
          </a:p>
        </p:txBody>
      </p:sp>
      <p:pic>
        <p:nvPicPr>
          <p:cNvPr id="2971" name="Google Shape;2971;p114"/>
          <p:cNvPicPr preferRelativeResize="0"/>
          <p:nvPr/>
        </p:nvPicPr>
        <p:blipFill>
          <a:blip r:embed="rId3">
            <a:alphaModFix/>
          </a:blip>
          <a:stretch>
            <a:fillRect/>
          </a:stretch>
        </p:blipFill>
        <p:spPr>
          <a:xfrm>
            <a:off x="0" y="672667"/>
            <a:ext cx="9144003" cy="4411267"/>
          </a:xfrm>
          <a:prstGeom prst="rect">
            <a:avLst/>
          </a:prstGeom>
          <a:noFill/>
          <a:ln>
            <a:noFill/>
          </a:ln>
        </p:spPr>
      </p:pic>
      <p:sp>
        <p:nvSpPr>
          <p:cNvPr id="2972" name="Google Shape;2972;p114"/>
          <p:cNvSpPr txBox="1"/>
          <p:nvPr/>
        </p:nvSpPr>
        <p:spPr>
          <a:xfrm>
            <a:off x="5222950" y="772125"/>
            <a:ext cx="2679600" cy="831300"/>
          </a:xfrm>
          <a:prstGeom prst="rect">
            <a:avLst/>
          </a:prstGeom>
          <a:solidFill>
            <a:srgbClr val="CC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rPr>
              <a:t>After adding the metrics, you can download the csv/pdf data here.</a:t>
            </a:r>
            <a:endParaRPr b="1">
              <a:solidFill>
                <a:srgbClr val="FF0000"/>
              </a:solidFill>
            </a:endParaRPr>
          </a:p>
        </p:txBody>
      </p:sp>
      <p:cxnSp>
        <p:nvCxnSpPr>
          <p:cNvPr id="2973" name="Google Shape;2973;p114"/>
          <p:cNvCxnSpPr/>
          <p:nvPr/>
        </p:nvCxnSpPr>
        <p:spPr>
          <a:xfrm>
            <a:off x="7743625" y="1635025"/>
            <a:ext cx="851700" cy="170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115"/>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Fjalla One"/>
                <a:ea typeface="Fjalla One"/>
                <a:cs typeface="Fjalla One"/>
                <a:sym typeface="Fjalla One"/>
              </a:rPr>
              <a:t>Chat Window</a:t>
            </a:r>
            <a:endParaRPr>
              <a:latin typeface="Fjalla One"/>
              <a:ea typeface="Fjalla One"/>
              <a:cs typeface="Fjalla One"/>
              <a:sym typeface="Fjalla One"/>
            </a:endParaRPr>
          </a:p>
        </p:txBody>
      </p:sp>
      <p:sp>
        <p:nvSpPr>
          <p:cNvPr id="2979" name="Google Shape;2979;p115"/>
          <p:cNvSpPr txBox="1"/>
          <p:nvPr>
            <p:ph idx="1" type="body"/>
          </p:nvPr>
        </p:nvSpPr>
        <p:spPr>
          <a:xfrm>
            <a:off x="311700" y="1152475"/>
            <a:ext cx="4059600" cy="34164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
                <a:latin typeface="Barlow Semi Condensed"/>
                <a:ea typeface="Barlow Semi Condensed"/>
                <a:cs typeface="Barlow Semi Condensed"/>
                <a:sym typeface="Barlow Semi Condensed"/>
              </a:rPr>
              <a:t>You can click on the arrow at the bottom left corner to talk with Skylight staffs.</a:t>
            </a:r>
            <a:endParaRPr>
              <a:latin typeface="Barlow Semi Condensed"/>
              <a:ea typeface="Barlow Semi Condensed"/>
              <a:cs typeface="Barlow Semi Condensed"/>
              <a:sym typeface="Barlow Semi Condensed"/>
            </a:endParaRPr>
          </a:p>
        </p:txBody>
      </p:sp>
      <p:pic>
        <p:nvPicPr>
          <p:cNvPr id="2980" name="Google Shape;2980;p115"/>
          <p:cNvPicPr preferRelativeResize="0"/>
          <p:nvPr/>
        </p:nvPicPr>
        <p:blipFill>
          <a:blip r:embed="rId3">
            <a:alphaModFix/>
          </a:blip>
          <a:stretch>
            <a:fillRect/>
          </a:stretch>
        </p:blipFill>
        <p:spPr>
          <a:xfrm>
            <a:off x="4466047" y="0"/>
            <a:ext cx="4677957"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4" name="Shape 2444"/>
        <p:cNvGrpSpPr/>
        <p:nvPr/>
      </p:nvGrpSpPr>
      <p:grpSpPr>
        <a:xfrm>
          <a:off x="0" y="0"/>
          <a:ext cx="0" cy="0"/>
          <a:chOff x="0" y="0"/>
          <a:chExt cx="0" cy="0"/>
        </a:xfrm>
      </p:grpSpPr>
      <p:sp>
        <p:nvSpPr>
          <p:cNvPr id="2445" name="Google Shape;2445;p90"/>
          <p:cNvSpPr txBox="1"/>
          <p:nvPr>
            <p:ph type="title"/>
          </p:nvPr>
        </p:nvSpPr>
        <p:spPr>
          <a:xfrm>
            <a:off x="2308201" y="353675"/>
            <a:ext cx="45276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Colt Technology Services</a:t>
            </a:r>
            <a:endParaRPr/>
          </a:p>
        </p:txBody>
      </p:sp>
      <p:sp>
        <p:nvSpPr>
          <p:cNvPr id="2446" name="Google Shape;2446;p90"/>
          <p:cNvSpPr txBox="1"/>
          <p:nvPr>
            <p:ph idx="1" type="body"/>
          </p:nvPr>
        </p:nvSpPr>
        <p:spPr>
          <a:xfrm>
            <a:off x="44450" y="2282275"/>
            <a:ext cx="3349800" cy="1405500"/>
          </a:xfrm>
          <a:prstGeom prst="rect">
            <a:avLst/>
          </a:prstGeom>
        </p:spPr>
        <p:txBody>
          <a:bodyPr anchorCtr="0" anchor="ctr" bIns="91425" lIns="91425" spcFirstLastPara="1" rIns="91425" wrap="square" tIns="91425">
            <a:noAutofit/>
          </a:bodyPr>
          <a:lstStyle/>
          <a:p>
            <a:pPr indent="0" lvl="0" marL="0" marR="190500" rtl="0" algn="l">
              <a:lnSpc>
                <a:spcPct val="115000"/>
              </a:lnSpc>
              <a:spcBef>
                <a:spcPts val="0"/>
              </a:spcBef>
              <a:spcAft>
                <a:spcPts val="0"/>
              </a:spcAft>
              <a:buNone/>
            </a:pPr>
            <a:r>
              <a:t/>
            </a:r>
            <a:endParaRPr sz="1700">
              <a:solidFill>
                <a:schemeClr val="accent1"/>
              </a:solidFill>
            </a:endParaRPr>
          </a:p>
          <a:p>
            <a:pPr indent="0" lvl="0" marL="457200" marR="190500" rtl="0" algn="ctr">
              <a:lnSpc>
                <a:spcPct val="115000"/>
              </a:lnSpc>
              <a:spcBef>
                <a:spcPts val="0"/>
              </a:spcBef>
              <a:spcAft>
                <a:spcPts val="0"/>
              </a:spcAft>
              <a:buNone/>
            </a:pPr>
            <a:r>
              <a:rPr lang="en" sz="1800">
                <a:solidFill>
                  <a:srgbClr val="000000"/>
                </a:solidFill>
              </a:rPr>
              <a:t>Provides w</a:t>
            </a:r>
            <a:r>
              <a:rPr lang="en" sz="1800">
                <a:solidFill>
                  <a:srgbClr val="000000"/>
                </a:solidFill>
              </a:rPr>
              <a:t>orld-class network &amp; voice connectivity to businesses in Europe, Asia &amp; the US</a:t>
            </a:r>
            <a:endParaRPr sz="1800"/>
          </a:p>
        </p:txBody>
      </p:sp>
      <p:grpSp>
        <p:nvGrpSpPr>
          <p:cNvPr id="2447" name="Google Shape;2447;p90"/>
          <p:cNvGrpSpPr/>
          <p:nvPr/>
        </p:nvGrpSpPr>
        <p:grpSpPr>
          <a:xfrm>
            <a:off x="4365520" y="1627522"/>
            <a:ext cx="657515" cy="647852"/>
            <a:chOff x="-62890750" y="2296300"/>
            <a:chExt cx="330825" cy="317450"/>
          </a:xfrm>
        </p:grpSpPr>
        <p:sp>
          <p:nvSpPr>
            <p:cNvPr id="2448" name="Google Shape;2448;p90"/>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0"/>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0"/>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1" name="Google Shape;2451;p90"/>
          <p:cNvSpPr/>
          <p:nvPr/>
        </p:nvSpPr>
        <p:spPr>
          <a:xfrm>
            <a:off x="7126628" y="1663452"/>
            <a:ext cx="657501" cy="575999"/>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2" name="Google Shape;2452;p90"/>
          <p:cNvGrpSpPr/>
          <p:nvPr/>
        </p:nvGrpSpPr>
        <p:grpSpPr>
          <a:xfrm>
            <a:off x="1520731" y="1588974"/>
            <a:ext cx="702032" cy="724954"/>
            <a:chOff x="-4570325" y="2405775"/>
            <a:chExt cx="294600" cy="293825"/>
          </a:xfrm>
        </p:grpSpPr>
        <p:sp>
          <p:nvSpPr>
            <p:cNvPr id="2453" name="Google Shape;2453;p90"/>
            <p:cNvSpPr/>
            <p:nvPr/>
          </p:nvSpPr>
          <p:spPr>
            <a:xfrm>
              <a:off x="-4570325" y="2405775"/>
              <a:ext cx="294600" cy="293825"/>
            </a:xfrm>
            <a:custGeom>
              <a:rect b="b" l="l" r="r" t="t"/>
              <a:pathLst>
                <a:path extrusionOk="0" h="11753" w="11784">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0"/>
            <p:cNvSpPr/>
            <p:nvPr/>
          </p:nvSpPr>
          <p:spPr>
            <a:xfrm>
              <a:off x="-4478175" y="2439650"/>
              <a:ext cx="103975" cy="120525"/>
            </a:xfrm>
            <a:custGeom>
              <a:rect b="b" l="l" r="r" t="t"/>
              <a:pathLst>
                <a:path extrusionOk="0" h="4821" w="4159">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90"/>
          <p:cNvSpPr txBox="1"/>
          <p:nvPr/>
        </p:nvSpPr>
        <p:spPr>
          <a:xfrm>
            <a:off x="3177150" y="2428675"/>
            <a:ext cx="2789700" cy="1417500"/>
          </a:xfrm>
          <a:prstGeom prst="rect">
            <a:avLst/>
          </a:prstGeom>
          <a:noFill/>
          <a:ln>
            <a:noFill/>
          </a:ln>
        </p:spPr>
        <p:txBody>
          <a:bodyPr anchorCtr="0" anchor="t" bIns="91425" lIns="91425" spcFirstLastPara="1" rIns="91425" wrap="square" tIns="91425">
            <a:spAutoFit/>
          </a:bodyPr>
          <a:lstStyle/>
          <a:p>
            <a:pPr indent="0" lvl="0" marL="457200" marR="190500" rtl="0" algn="ctr">
              <a:lnSpc>
                <a:spcPct val="115000"/>
              </a:lnSpc>
              <a:spcBef>
                <a:spcPts val="0"/>
              </a:spcBef>
              <a:spcAft>
                <a:spcPts val="0"/>
              </a:spcAft>
              <a:buNone/>
            </a:pPr>
            <a:r>
              <a:rPr lang="en" sz="1800">
                <a:latin typeface="Barlow Semi Condensed"/>
                <a:ea typeface="Barlow Semi Condensed"/>
                <a:cs typeface="Barlow Semi Condensed"/>
                <a:sym typeface="Barlow Semi Condensed"/>
              </a:rPr>
              <a:t>Connects 900+ data centres across Europe, Asia &amp; North America</a:t>
            </a:r>
            <a:endParaRPr sz="1800">
              <a:latin typeface="Barlow Semi Condensed"/>
              <a:ea typeface="Barlow Semi Condensed"/>
              <a:cs typeface="Barlow Semi Condensed"/>
              <a:sym typeface="Barlow Semi Condensed"/>
            </a:endParaRPr>
          </a:p>
        </p:txBody>
      </p:sp>
      <p:sp>
        <p:nvSpPr>
          <p:cNvPr id="2456" name="Google Shape;2456;p90"/>
          <p:cNvSpPr txBox="1"/>
          <p:nvPr/>
        </p:nvSpPr>
        <p:spPr>
          <a:xfrm>
            <a:off x="5664725" y="2428675"/>
            <a:ext cx="3349800" cy="1417500"/>
          </a:xfrm>
          <a:prstGeom prst="rect">
            <a:avLst/>
          </a:prstGeom>
          <a:noFill/>
          <a:ln>
            <a:noFill/>
          </a:ln>
        </p:spPr>
        <p:txBody>
          <a:bodyPr anchorCtr="0" anchor="t" bIns="91425" lIns="91425" spcFirstLastPara="1" rIns="91425" wrap="square" tIns="91425">
            <a:spAutoFit/>
          </a:bodyPr>
          <a:lstStyle/>
          <a:p>
            <a:pPr indent="0" lvl="0" marL="457200" marR="190500" rtl="0" algn="ctr">
              <a:lnSpc>
                <a:spcPct val="115000"/>
              </a:lnSpc>
              <a:spcBef>
                <a:spcPts val="0"/>
              </a:spcBef>
              <a:spcAft>
                <a:spcPts val="0"/>
              </a:spcAft>
              <a:buNone/>
            </a:pPr>
            <a:r>
              <a:rPr lang="en" sz="1800">
                <a:latin typeface="Barlow Semi Condensed"/>
                <a:ea typeface="Barlow Semi Condensed"/>
                <a:cs typeface="Barlow Semi Condensed"/>
                <a:sym typeface="Barlow Semi Condensed"/>
              </a:rPr>
              <a:t>Takes advantage of emerging technologies (i.e. SD-WAN, 5G deployments, or uCPE)</a:t>
            </a:r>
            <a:endParaRPr sz="240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0" name="Shape 2460"/>
        <p:cNvGrpSpPr/>
        <p:nvPr/>
      </p:nvGrpSpPr>
      <p:grpSpPr>
        <a:xfrm>
          <a:off x="0" y="0"/>
          <a:ext cx="0" cy="0"/>
          <a:chOff x="0" y="0"/>
          <a:chExt cx="0" cy="0"/>
        </a:xfrm>
      </p:grpSpPr>
      <p:sp>
        <p:nvSpPr>
          <p:cNvPr id="2461" name="Google Shape;2461;p91"/>
          <p:cNvSpPr txBox="1"/>
          <p:nvPr>
            <p:ph type="title"/>
          </p:nvPr>
        </p:nvSpPr>
        <p:spPr>
          <a:xfrm>
            <a:off x="2308201" y="338325"/>
            <a:ext cx="45276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Colt Provides</a:t>
            </a:r>
            <a:endParaRPr/>
          </a:p>
        </p:txBody>
      </p:sp>
      <p:sp>
        <p:nvSpPr>
          <p:cNvPr id="2462" name="Google Shape;2462;p91"/>
          <p:cNvSpPr txBox="1"/>
          <p:nvPr/>
        </p:nvSpPr>
        <p:spPr>
          <a:xfrm>
            <a:off x="3773550" y="2416350"/>
            <a:ext cx="1596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latin typeface="Barlow Semi Condensed"/>
                <a:ea typeface="Barlow Semi Condensed"/>
                <a:cs typeface="Barlow Semi Condensed"/>
                <a:sym typeface="Barlow Semi Condensed"/>
              </a:rPr>
              <a:t>Services</a:t>
            </a:r>
            <a:endParaRPr sz="2800">
              <a:latin typeface="Barlow Semi Condensed"/>
              <a:ea typeface="Barlow Semi Condensed"/>
              <a:cs typeface="Barlow Semi Condensed"/>
              <a:sym typeface="Barlow Semi Condensed"/>
            </a:endParaRPr>
          </a:p>
        </p:txBody>
      </p:sp>
      <p:sp>
        <p:nvSpPr>
          <p:cNvPr id="2463" name="Google Shape;2463;p91"/>
          <p:cNvSpPr txBox="1"/>
          <p:nvPr/>
        </p:nvSpPr>
        <p:spPr>
          <a:xfrm>
            <a:off x="4731425" y="1217150"/>
            <a:ext cx="2322900" cy="813600"/>
          </a:xfrm>
          <a:prstGeom prst="rect">
            <a:avLst/>
          </a:prstGeom>
          <a:noFill/>
          <a:ln>
            <a:noFill/>
          </a:ln>
        </p:spPr>
        <p:txBody>
          <a:bodyPr anchorCtr="0" anchor="t" bIns="91425" lIns="91425" spcFirstLastPara="1" rIns="91425" wrap="square" tIns="91425">
            <a:spAutoFit/>
          </a:bodyPr>
          <a:lstStyle/>
          <a:p>
            <a:pPr indent="0" lvl="0" marL="0" marR="190500" rtl="0" algn="ctr">
              <a:lnSpc>
                <a:spcPct val="115000"/>
              </a:lnSpc>
              <a:spcBef>
                <a:spcPts val="1500"/>
              </a:spcBef>
              <a:spcAft>
                <a:spcPts val="3400"/>
              </a:spcAft>
              <a:buNone/>
            </a:pPr>
            <a:r>
              <a:rPr lang="en" sz="1900">
                <a:latin typeface="Barlow Semi Condensed"/>
                <a:ea typeface="Barlow Semi Condensed"/>
                <a:cs typeface="Barlow Semi Condensed"/>
                <a:sym typeface="Barlow Semi Condensed"/>
              </a:rPr>
              <a:t>Optical network and ethernet services</a:t>
            </a:r>
            <a:endParaRPr sz="1600"/>
          </a:p>
        </p:txBody>
      </p:sp>
      <p:sp>
        <p:nvSpPr>
          <p:cNvPr id="2464" name="Google Shape;2464;p91"/>
          <p:cNvSpPr txBox="1"/>
          <p:nvPr/>
        </p:nvSpPr>
        <p:spPr>
          <a:xfrm>
            <a:off x="6250200" y="2399688"/>
            <a:ext cx="2181300" cy="813600"/>
          </a:xfrm>
          <a:prstGeom prst="rect">
            <a:avLst/>
          </a:prstGeom>
          <a:noFill/>
          <a:ln>
            <a:noFill/>
          </a:ln>
        </p:spPr>
        <p:txBody>
          <a:bodyPr anchorCtr="0" anchor="t" bIns="91425" lIns="91425" spcFirstLastPara="1" rIns="91425" wrap="square" tIns="91425">
            <a:spAutoFit/>
          </a:bodyPr>
          <a:lstStyle/>
          <a:p>
            <a:pPr indent="0" lvl="0" marL="0" marR="190500" rtl="0" algn="ctr">
              <a:lnSpc>
                <a:spcPct val="115000"/>
              </a:lnSpc>
              <a:spcBef>
                <a:spcPts val="1500"/>
              </a:spcBef>
              <a:spcAft>
                <a:spcPts val="3400"/>
              </a:spcAft>
              <a:buNone/>
            </a:pPr>
            <a:r>
              <a:rPr lang="en" sz="1900">
                <a:latin typeface="Barlow Semi Condensed"/>
                <a:ea typeface="Barlow Semi Condensed"/>
                <a:cs typeface="Barlow Semi Condensed"/>
                <a:sym typeface="Barlow Semi Condensed"/>
              </a:rPr>
              <a:t>I</a:t>
            </a:r>
            <a:r>
              <a:rPr lang="en" sz="1900">
                <a:latin typeface="Barlow Semi Condensed"/>
                <a:ea typeface="Barlow Semi Condensed"/>
                <a:cs typeface="Barlow Semi Condensed"/>
                <a:sym typeface="Barlow Semi Condensed"/>
              </a:rPr>
              <a:t>nternet, SD WAN, &amp; IP VPN</a:t>
            </a:r>
            <a:endParaRPr sz="1900">
              <a:latin typeface="Barlow Semi Condensed"/>
              <a:ea typeface="Barlow Semi Condensed"/>
              <a:cs typeface="Barlow Semi Condensed"/>
              <a:sym typeface="Barlow Semi Condensed"/>
            </a:endParaRPr>
          </a:p>
        </p:txBody>
      </p:sp>
      <p:sp>
        <p:nvSpPr>
          <p:cNvPr id="2465" name="Google Shape;2465;p91"/>
          <p:cNvSpPr txBox="1"/>
          <p:nvPr/>
        </p:nvSpPr>
        <p:spPr>
          <a:xfrm>
            <a:off x="5024825" y="3506025"/>
            <a:ext cx="1687200" cy="813600"/>
          </a:xfrm>
          <a:prstGeom prst="rect">
            <a:avLst/>
          </a:prstGeom>
          <a:noFill/>
          <a:ln>
            <a:noFill/>
          </a:ln>
        </p:spPr>
        <p:txBody>
          <a:bodyPr anchorCtr="0" anchor="t" bIns="91425" lIns="91425" spcFirstLastPara="1" rIns="91425" wrap="square" tIns="91425">
            <a:spAutoFit/>
          </a:bodyPr>
          <a:lstStyle/>
          <a:p>
            <a:pPr indent="0" lvl="0" marL="0" marR="190500" rtl="0" algn="ctr">
              <a:lnSpc>
                <a:spcPct val="115000"/>
              </a:lnSpc>
              <a:spcBef>
                <a:spcPts val="1500"/>
              </a:spcBef>
              <a:spcAft>
                <a:spcPts val="3400"/>
              </a:spcAft>
              <a:buNone/>
            </a:pPr>
            <a:r>
              <a:rPr lang="en" sz="1900">
                <a:latin typeface="Barlow Semi Condensed"/>
                <a:ea typeface="Barlow Semi Condensed"/>
                <a:cs typeface="Barlow Semi Condensed"/>
                <a:sym typeface="Barlow Semi Condensed"/>
              </a:rPr>
              <a:t>Cybersecurity services</a:t>
            </a:r>
            <a:endParaRPr sz="1900">
              <a:latin typeface="Barlow Semi Condensed"/>
              <a:ea typeface="Barlow Semi Condensed"/>
              <a:cs typeface="Barlow Semi Condensed"/>
              <a:sym typeface="Barlow Semi Condensed"/>
            </a:endParaRPr>
          </a:p>
        </p:txBody>
      </p:sp>
      <p:sp>
        <p:nvSpPr>
          <p:cNvPr id="2466" name="Google Shape;2466;p91"/>
          <p:cNvSpPr txBox="1"/>
          <p:nvPr/>
        </p:nvSpPr>
        <p:spPr>
          <a:xfrm>
            <a:off x="2225275" y="3506025"/>
            <a:ext cx="2322900" cy="769500"/>
          </a:xfrm>
          <a:prstGeom prst="rect">
            <a:avLst/>
          </a:prstGeom>
          <a:noFill/>
          <a:ln>
            <a:noFill/>
          </a:ln>
        </p:spPr>
        <p:txBody>
          <a:bodyPr anchorCtr="0" anchor="t" bIns="91425" lIns="91425" spcFirstLastPara="1" rIns="91425" wrap="square" tIns="91425">
            <a:spAutoFit/>
          </a:bodyPr>
          <a:lstStyle/>
          <a:p>
            <a:pPr indent="0" lvl="0" marL="0" marR="190500" rtl="0" algn="ctr">
              <a:lnSpc>
                <a:spcPct val="100000"/>
              </a:lnSpc>
              <a:spcBef>
                <a:spcPts val="1500"/>
              </a:spcBef>
              <a:spcAft>
                <a:spcPts val="3400"/>
              </a:spcAft>
              <a:buNone/>
            </a:pPr>
            <a:r>
              <a:rPr lang="en" sz="1900">
                <a:latin typeface="Barlow Semi Condensed"/>
                <a:ea typeface="Barlow Semi Condensed"/>
                <a:cs typeface="Barlow Semi Condensed"/>
                <a:sym typeface="Barlow Semi Condensed"/>
              </a:rPr>
              <a:t>Cloud &amp; data center services</a:t>
            </a:r>
            <a:endParaRPr sz="1900">
              <a:latin typeface="Barlow Semi Condensed"/>
              <a:ea typeface="Barlow Semi Condensed"/>
              <a:cs typeface="Barlow Semi Condensed"/>
              <a:sym typeface="Barlow Semi Condensed"/>
            </a:endParaRPr>
          </a:p>
        </p:txBody>
      </p:sp>
      <p:sp>
        <p:nvSpPr>
          <p:cNvPr id="2467" name="Google Shape;2467;p91"/>
          <p:cNvSpPr txBox="1"/>
          <p:nvPr/>
        </p:nvSpPr>
        <p:spPr>
          <a:xfrm>
            <a:off x="979325" y="2419675"/>
            <a:ext cx="2118900" cy="813600"/>
          </a:xfrm>
          <a:prstGeom prst="rect">
            <a:avLst/>
          </a:prstGeom>
          <a:noFill/>
          <a:ln>
            <a:noFill/>
          </a:ln>
        </p:spPr>
        <p:txBody>
          <a:bodyPr anchorCtr="0" anchor="t" bIns="91425" lIns="91425" spcFirstLastPara="1" rIns="91425" wrap="square" tIns="91425">
            <a:spAutoFit/>
          </a:bodyPr>
          <a:lstStyle/>
          <a:p>
            <a:pPr indent="0" lvl="0" marL="0" marR="190500" rtl="0" algn="ctr">
              <a:lnSpc>
                <a:spcPct val="115000"/>
              </a:lnSpc>
              <a:spcBef>
                <a:spcPts val="1500"/>
              </a:spcBef>
              <a:spcAft>
                <a:spcPts val="3400"/>
              </a:spcAft>
              <a:buNone/>
            </a:pPr>
            <a:r>
              <a:rPr lang="en" sz="1900">
                <a:latin typeface="Barlow Semi Condensed"/>
                <a:ea typeface="Barlow Semi Condensed"/>
                <a:cs typeface="Barlow Semi Condensed"/>
                <a:sym typeface="Barlow Semi Condensed"/>
              </a:rPr>
              <a:t>On Demand network solutions</a:t>
            </a:r>
            <a:endParaRPr sz="1900">
              <a:latin typeface="Barlow Semi Condensed"/>
              <a:ea typeface="Barlow Semi Condensed"/>
              <a:cs typeface="Barlow Semi Condensed"/>
              <a:sym typeface="Barlow Semi Condensed"/>
            </a:endParaRPr>
          </a:p>
        </p:txBody>
      </p:sp>
      <p:sp>
        <p:nvSpPr>
          <p:cNvPr id="2468" name="Google Shape;2468;p91"/>
          <p:cNvSpPr txBox="1"/>
          <p:nvPr/>
        </p:nvSpPr>
        <p:spPr>
          <a:xfrm>
            <a:off x="2225275" y="1258538"/>
            <a:ext cx="2118900" cy="813600"/>
          </a:xfrm>
          <a:prstGeom prst="rect">
            <a:avLst/>
          </a:prstGeom>
          <a:noFill/>
          <a:ln>
            <a:noFill/>
          </a:ln>
        </p:spPr>
        <p:txBody>
          <a:bodyPr anchorCtr="0" anchor="t" bIns="91425" lIns="91425" spcFirstLastPara="1" rIns="91425" wrap="square" tIns="91425">
            <a:spAutoFit/>
          </a:bodyPr>
          <a:lstStyle/>
          <a:p>
            <a:pPr indent="0" lvl="0" marL="0" marR="190500" rtl="0" algn="ctr">
              <a:lnSpc>
                <a:spcPct val="115000"/>
              </a:lnSpc>
              <a:spcBef>
                <a:spcPts val="1500"/>
              </a:spcBef>
              <a:spcAft>
                <a:spcPts val="3400"/>
              </a:spcAft>
              <a:buNone/>
            </a:pPr>
            <a:r>
              <a:rPr lang="en" sz="1900">
                <a:latin typeface="Barlow Semi Condensed"/>
                <a:ea typeface="Barlow Semi Condensed"/>
                <a:cs typeface="Barlow Semi Condensed"/>
                <a:sym typeface="Barlow Semi Condensed"/>
              </a:rPr>
              <a:t>Capital market solutions</a:t>
            </a:r>
            <a:endParaRPr sz="1900">
              <a:latin typeface="Barlow Semi Condensed"/>
              <a:ea typeface="Barlow Semi Condensed"/>
              <a:cs typeface="Barlow Semi Condensed"/>
              <a:sym typeface="Barlow Semi Condensed"/>
            </a:endParaRPr>
          </a:p>
        </p:txBody>
      </p:sp>
      <p:sp>
        <p:nvSpPr>
          <p:cNvPr id="2469" name="Google Shape;2469;p91"/>
          <p:cNvSpPr/>
          <p:nvPr/>
        </p:nvSpPr>
        <p:spPr>
          <a:xfrm>
            <a:off x="3620100" y="2267275"/>
            <a:ext cx="1903800" cy="9651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0" name="Google Shape;2470;p91"/>
          <p:cNvCxnSpPr>
            <a:stCxn id="2469" idx="6"/>
          </p:cNvCxnSpPr>
          <p:nvPr/>
        </p:nvCxnSpPr>
        <p:spPr>
          <a:xfrm flipH="1" rot="10800000">
            <a:off x="5523900" y="2741125"/>
            <a:ext cx="389700" cy="8700"/>
          </a:xfrm>
          <a:prstGeom prst="straightConnector1">
            <a:avLst/>
          </a:prstGeom>
          <a:noFill/>
          <a:ln cap="flat" cmpd="sng" w="28575">
            <a:solidFill>
              <a:schemeClr val="accent1"/>
            </a:solidFill>
            <a:prstDash val="solid"/>
            <a:round/>
            <a:headEnd len="med" w="med" type="none"/>
            <a:tailEnd len="med" w="med" type="triangle"/>
          </a:ln>
        </p:spPr>
      </p:cxnSp>
      <p:cxnSp>
        <p:nvCxnSpPr>
          <p:cNvPr id="2471" name="Google Shape;2471;p91"/>
          <p:cNvCxnSpPr>
            <a:stCxn id="2469" idx="3"/>
            <a:endCxn id="2466" idx="0"/>
          </p:cNvCxnSpPr>
          <p:nvPr/>
        </p:nvCxnSpPr>
        <p:spPr>
          <a:xfrm flipH="1">
            <a:off x="3386805" y="3091039"/>
            <a:ext cx="512100" cy="414900"/>
          </a:xfrm>
          <a:prstGeom prst="straightConnector1">
            <a:avLst/>
          </a:prstGeom>
          <a:noFill/>
          <a:ln cap="flat" cmpd="sng" w="28575">
            <a:solidFill>
              <a:schemeClr val="accent1"/>
            </a:solidFill>
            <a:prstDash val="solid"/>
            <a:round/>
            <a:headEnd len="med" w="med" type="none"/>
            <a:tailEnd len="med" w="med" type="triangle"/>
          </a:ln>
        </p:spPr>
      </p:cxnSp>
      <p:cxnSp>
        <p:nvCxnSpPr>
          <p:cNvPr id="2472" name="Google Shape;2472;p91"/>
          <p:cNvCxnSpPr/>
          <p:nvPr/>
        </p:nvCxnSpPr>
        <p:spPr>
          <a:xfrm rot="10800000">
            <a:off x="3241038" y="2745475"/>
            <a:ext cx="389700" cy="8700"/>
          </a:xfrm>
          <a:prstGeom prst="straightConnector1">
            <a:avLst/>
          </a:prstGeom>
          <a:noFill/>
          <a:ln cap="flat" cmpd="sng" w="28575">
            <a:solidFill>
              <a:schemeClr val="accent1"/>
            </a:solidFill>
            <a:prstDash val="solid"/>
            <a:round/>
            <a:headEnd len="med" w="med" type="none"/>
            <a:tailEnd len="med" w="med" type="triangle"/>
          </a:ln>
        </p:spPr>
      </p:cxnSp>
      <p:cxnSp>
        <p:nvCxnSpPr>
          <p:cNvPr id="2473" name="Google Shape;2473;p91"/>
          <p:cNvCxnSpPr/>
          <p:nvPr/>
        </p:nvCxnSpPr>
        <p:spPr>
          <a:xfrm>
            <a:off x="5245105" y="3082339"/>
            <a:ext cx="512100" cy="414900"/>
          </a:xfrm>
          <a:prstGeom prst="straightConnector1">
            <a:avLst/>
          </a:prstGeom>
          <a:noFill/>
          <a:ln cap="flat" cmpd="sng" w="28575">
            <a:solidFill>
              <a:schemeClr val="accent1"/>
            </a:solidFill>
            <a:prstDash val="solid"/>
            <a:round/>
            <a:headEnd len="med" w="med" type="none"/>
            <a:tailEnd len="med" w="med" type="triangle"/>
          </a:ln>
        </p:spPr>
      </p:cxnSp>
      <p:cxnSp>
        <p:nvCxnSpPr>
          <p:cNvPr id="2474" name="Google Shape;2474;p91"/>
          <p:cNvCxnSpPr/>
          <p:nvPr/>
        </p:nvCxnSpPr>
        <p:spPr>
          <a:xfrm rot="10800000">
            <a:off x="3386805" y="2002714"/>
            <a:ext cx="512100" cy="414900"/>
          </a:xfrm>
          <a:prstGeom prst="straightConnector1">
            <a:avLst/>
          </a:prstGeom>
          <a:noFill/>
          <a:ln cap="flat" cmpd="sng" w="28575">
            <a:solidFill>
              <a:schemeClr val="accent1"/>
            </a:solidFill>
            <a:prstDash val="solid"/>
            <a:round/>
            <a:headEnd len="med" w="med" type="none"/>
            <a:tailEnd len="med" w="med" type="triangle"/>
          </a:ln>
        </p:spPr>
      </p:cxnSp>
      <p:cxnSp>
        <p:nvCxnSpPr>
          <p:cNvPr id="2475" name="Google Shape;2475;p91"/>
          <p:cNvCxnSpPr/>
          <p:nvPr/>
        </p:nvCxnSpPr>
        <p:spPr>
          <a:xfrm flipH="1" rot="10800000">
            <a:off x="5245105" y="2002714"/>
            <a:ext cx="512100" cy="414900"/>
          </a:xfrm>
          <a:prstGeom prst="straightConnector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pic>
        <p:nvPicPr>
          <p:cNvPr id="2480" name="Google Shape;2480;p92"/>
          <p:cNvPicPr preferRelativeResize="0"/>
          <p:nvPr/>
        </p:nvPicPr>
        <p:blipFill rotWithShape="1">
          <a:blip r:embed="rId3">
            <a:alphaModFix/>
          </a:blip>
          <a:srcRect b="0" l="0" r="0" t="6138"/>
          <a:stretch/>
        </p:blipFill>
        <p:spPr>
          <a:xfrm>
            <a:off x="0" y="759750"/>
            <a:ext cx="9144000" cy="4383750"/>
          </a:xfrm>
          <a:prstGeom prst="rect">
            <a:avLst/>
          </a:prstGeom>
          <a:noFill/>
          <a:ln>
            <a:noFill/>
          </a:ln>
        </p:spPr>
      </p:pic>
      <p:sp>
        <p:nvSpPr>
          <p:cNvPr id="2481" name="Google Shape;2481;p92"/>
          <p:cNvSpPr txBox="1"/>
          <p:nvPr>
            <p:ph type="title"/>
          </p:nvPr>
        </p:nvSpPr>
        <p:spPr>
          <a:xfrm>
            <a:off x="0" y="183750"/>
            <a:ext cx="47931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43A94"/>
                </a:solidFill>
              </a:rPr>
              <a:t>Snapshot of AI Scope from Colt </a:t>
            </a:r>
            <a:endParaRPr>
              <a:solidFill>
                <a:srgbClr val="543A9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grpSp>
        <p:nvGrpSpPr>
          <p:cNvPr id="2486" name="Google Shape;2486;p93"/>
          <p:cNvGrpSpPr/>
          <p:nvPr/>
        </p:nvGrpSpPr>
        <p:grpSpPr>
          <a:xfrm>
            <a:off x="3994598" y="1510458"/>
            <a:ext cx="4430405" cy="3106404"/>
            <a:chOff x="862950" y="825025"/>
            <a:chExt cx="5862650" cy="4111175"/>
          </a:xfrm>
        </p:grpSpPr>
        <p:sp>
          <p:nvSpPr>
            <p:cNvPr id="2487" name="Google Shape;2487;p93"/>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3"/>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3"/>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3"/>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3"/>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3"/>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3"/>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3"/>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3"/>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3"/>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93"/>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93"/>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3"/>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3"/>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3"/>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3"/>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3"/>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3"/>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3"/>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3"/>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3"/>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3"/>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3"/>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3"/>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3"/>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3"/>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3"/>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3"/>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3"/>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3"/>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3"/>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3"/>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3"/>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3"/>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3"/>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3"/>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3"/>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3"/>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93"/>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93"/>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3"/>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93"/>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3"/>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3"/>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3"/>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3"/>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3"/>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3"/>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3"/>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3"/>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3"/>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3"/>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3"/>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3"/>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3"/>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3"/>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3"/>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3"/>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3"/>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3"/>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3"/>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3"/>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3"/>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3"/>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93"/>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93"/>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93"/>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3"/>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3"/>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3"/>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3"/>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3"/>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3"/>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3"/>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3"/>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3"/>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3"/>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3"/>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3"/>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3"/>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3"/>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3"/>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3"/>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3"/>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3"/>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3"/>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3"/>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3"/>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93"/>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93"/>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3"/>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3"/>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93"/>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93"/>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93"/>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93"/>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93"/>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3"/>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3"/>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93"/>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93"/>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3"/>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93"/>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93"/>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93"/>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3"/>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93"/>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93"/>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93"/>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93"/>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93"/>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93"/>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3"/>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3"/>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93"/>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93"/>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3"/>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93"/>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93"/>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3"/>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93"/>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93"/>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3"/>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93"/>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93"/>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3"/>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93"/>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93"/>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93"/>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3"/>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93"/>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93"/>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93"/>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93"/>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93"/>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93"/>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3"/>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93"/>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93"/>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93"/>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93"/>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93"/>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93"/>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93"/>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93"/>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93"/>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93"/>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93"/>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3"/>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93"/>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93"/>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3"/>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93"/>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93"/>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93"/>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93"/>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93"/>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93"/>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3"/>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93"/>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93"/>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93"/>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93"/>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93"/>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93"/>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3"/>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93"/>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93"/>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93"/>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93"/>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93"/>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93"/>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3"/>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93"/>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93"/>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93"/>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93"/>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3"/>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93"/>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3"/>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93"/>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93"/>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93"/>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93"/>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93"/>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93"/>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3"/>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93"/>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93"/>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93"/>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93"/>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93"/>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93"/>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3"/>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3"/>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3"/>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3"/>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3"/>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3"/>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3"/>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3"/>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3"/>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3"/>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3"/>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3"/>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3"/>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3"/>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3"/>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3"/>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93"/>
          <p:cNvGrpSpPr/>
          <p:nvPr/>
        </p:nvGrpSpPr>
        <p:grpSpPr>
          <a:xfrm>
            <a:off x="446947" y="1293223"/>
            <a:ext cx="635100" cy="734640"/>
            <a:chOff x="731647" y="573573"/>
            <a:chExt cx="635100" cy="734640"/>
          </a:xfrm>
        </p:grpSpPr>
        <p:grpSp>
          <p:nvGrpSpPr>
            <p:cNvPr id="2697" name="Google Shape;2697;p93"/>
            <p:cNvGrpSpPr/>
            <p:nvPr/>
          </p:nvGrpSpPr>
          <p:grpSpPr>
            <a:xfrm>
              <a:off x="731647" y="573573"/>
              <a:ext cx="635100" cy="635100"/>
              <a:chOff x="917231" y="750460"/>
              <a:chExt cx="635100" cy="635100"/>
            </a:xfrm>
          </p:grpSpPr>
          <p:sp>
            <p:nvSpPr>
              <p:cNvPr id="2698" name="Google Shape;2698;p93"/>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3"/>
              <p:cNvSpPr/>
              <p:nvPr/>
            </p:nvSpPr>
            <p:spPr>
              <a:xfrm>
                <a:off x="1001943" y="835185"/>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93"/>
            <p:cNvGrpSpPr/>
            <p:nvPr/>
          </p:nvGrpSpPr>
          <p:grpSpPr>
            <a:xfrm>
              <a:off x="961679" y="1281213"/>
              <a:ext cx="175013" cy="27000"/>
              <a:chOff x="5662375" y="212375"/>
              <a:chExt cx="175013" cy="27000"/>
            </a:xfrm>
          </p:grpSpPr>
          <p:sp>
            <p:nvSpPr>
              <p:cNvPr id="2701" name="Google Shape;2701;p9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2" name="Google Shape;2702;p9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3" name="Google Shape;2703;p9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704" name="Google Shape;2704;p93"/>
          <p:cNvGrpSpPr/>
          <p:nvPr/>
        </p:nvGrpSpPr>
        <p:grpSpPr>
          <a:xfrm>
            <a:off x="446947" y="2370110"/>
            <a:ext cx="635100" cy="733490"/>
            <a:chOff x="731647" y="1650460"/>
            <a:chExt cx="635100" cy="733490"/>
          </a:xfrm>
        </p:grpSpPr>
        <p:grpSp>
          <p:nvGrpSpPr>
            <p:cNvPr id="2705" name="Google Shape;2705;p93"/>
            <p:cNvGrpSpPr/>
            <p:nvPr/>
          </p:nvGrpSpPr>
          <p:grpSpPr>
            <a:xfrm>
              <a:off x="731647" y="1650460"/>
              <a:ext cx="635100" cy="635100"/>
              <a:chOff x="917231" y="1827973"/>
              <a:chExt cx="635100" cy="635100"/>
            </a:xfrm>
          </p:grpSpPr>
          <p:sp>
            <p:nvSpPr>
              <p:cNvPr id="2706" name="Google Shape;2706;p93"/>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3"/>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8" name="Google Shape;2708;p93"/>
            <p:cNvGrpSpPr/>
            <p:nvPr/>
          </p:nvGrpSpPr>
          <p:grpSpPr>
            <a:xfrm>
              <a:off x="961679" y="2356951"/>
              <a:ext cx="175013" cy="27000"/>
              <a:chOff x="5662375" y="212375"/>
              <a:chExt cx="175013" cy="27000"/>
            </a:xfrm>
          </p:grpSpPr>
          <p:sp>
            <p:nvSpPr>
              <p:cNvPr id="2709" name="Google Shape;2709;p9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0" name="Google Shape;2710;p9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1" name="Google Shape;2711;p9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712" name="Google Shape;2712;p93"/>
          <p:cNvGrpSpPr/>
          <p:nvPr/>
        </p:nvGrpSpPr>
        <p:grpSpPr>
          <a:xfrm>
            <a:off x="446947" y="3447927"/>
            <a:ext cx="635100" cy="734984"/>
            <a:chOff x="731647" y="2728277"/>
            <a:chExt cx="635100" cy="734984"/>
          </a:xfrm>
        </p:grpSpPr>
        <p:grpSp>
          <p:nvGrpSpPr>
            <p:cNvPr id="2713" name="Google Shape;2713;p93"/>
            <p:cNvGrpSpPr/>
            <p:nvPr/>
          </p:nvGrpSpPr>
          <p:grpSpPr>
            <a:xfrm>
              <a:off x="731647" y="2728277"/>
              <a:ext cx="635100" cy="635100"/>
              <a:chOff x="917231" y="2905502"/>
              <a:chExt cx="635100" cy="635100"/>
            </a:xfrm>
          </p:grpSpPr>
          <p:sp>
            <p:nvSpPr>
              <p:cNvPr id="2714" name="Google Shape;2714;p93"/>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3"/>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6" name="Google Shape;2716;p93"/>
            <p:cNvGrpSpPr/>
            <p:nvPr/>
          </p:nvGrpSpPr>
          <p:grpSpPr>
            <a:xfrm>
              <a:off x="961679" y="3436260"/>
              <a:ext cx="175013" cy="27000"/>
              <a:chOff x="5662375" y="212375"/>
              <a:chExt cx="175013" cy="27000"/>
            </a:xfrm>
          </p:grpSpPr>
          <p:sp>
            <p:nvSpPr>
              <p:cNvPr id="2717" name="Google Shape;2717;p9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8" name="Google Shape;2718;p9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9" name="Google Shape;2719;p9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720" name="Google Shape;2720;p93"/>
          <p:cNvSpPr txBox="1"/>
          <p:nvPr>
            <p:ph type="title"/>
          </p:nvPr>
        </p:nvSpPr>
        <p:spPr>
          <a:xfrm>
            <a:off x="349350" y="375000"/>
            <a:ext cx="84453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 </a:t>
            </a:r>
            <a:r>
              <a:rPr lang="en"/>
              <a:t>Dynamically Set Bandwidth in AR/VR Applications</a:t>
            </a:r>
            <a:endParaRPr/>
          </a:p>
        </p:txBody>
      </p:sp>
      <p:sp>
        <p:nvSpPr>
          <p:cNvPr id="2721" name="Google Shape;2721;p93"/>
          <p:cNvSpPr txBox="1"/>
          <p:nvPr>
            <p:ph idx="2" type="subTitle"/>
          </p:nvPr>
        </p:nvSpPr>
        <p:spPr>
          <a:xfrm>
            <a:off x="1379508" y="1509082"/>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Analyze network traffic behavior and hourly changes</a:t>
            </a:r>
            <a:endParaRPr>
              <a:latin typeface="Barlow Semi Condensed"/>
              <a:ea typeface="Barlow Semi Condensed"/>
              <a:cs typeface="Barlow Semi Condensed"/>
              <a:sym typeface="Barlow Semi Condensed"/>
            </a:endParaRPr>
          </a:p>
        </p:txBody>
      </p:sp>
      <p:sp>
        <p:nvSpPr>
          <p:cNvPr id="2722" name="Google Shape;2722;p93"/>
          <p:cNvSpPr txBox="1"/>
          <p:nvPr>
            <p:ph idx="1" type="subTitle"/>
          </p:nvPr>
        </p:nvSpPr>
        <p:spPr>
          <a:xfrm>
            <a:off x="1379508" y="122561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54E78"/>
                </a:solidFill>
                <a:latin typeface="Barlow Semi Condensed"/>
                <a:ea typeface="Barlow Semi Condensed"/>
                <a:cs typeface="Barlow Semi Condensed"/>
                <a:sym typeface="Barlow Semi Condensed"/>
              </a:rPr>
              <a:t>Network Traffic Data</a:t>
            </a:r>
            <a:endParaRPr b="1">
              <a:solidFill>
                <a:srgbClr val="F54E78"/>
              </a:solidFill>
              <a:latin typeface="Barlow Semi Condensed"/>
              <a:ea typeface="Barlow Semi Condensed"/>
              <a:cs typeface="Barlow Semi Condensed"/>
              <a:sym typeface="Barlow Semi Condensed"/>
            </a:endParaRPr>
          </a:p>
        </p:txBody>
      </p:sp>
      <p:sp>
        <p:nvSpPr>
          <p:cNvPr id="2723" name="Google Shape;2723;p93"/>
          <p:cNvSpPr txBox="1"/>
          <p:nvPr>
            <p:ph idx="3" type="subTitle"/>
          </p:nvPr>
        </p:nvSpPr>
        <p:spPr>
          <a:xfrm>
            <a:off x="1379508" y="335309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EF476F"/>
                </a:solidFill>
                <a:latin typeface="Barlow Semi Condensed"/>
                <a:ea typeface="Barlow Semi Condensed"/>
                <a:cs typeface="Barlow Semi Condensed"/>
                <a:sym typeface="Barlow Semi Condensed"/>
              </a:rPr>
              <a:t>SLA </a:t>
            </a:r>
            <a:r>
              <a:rPr b="1" lang="en">
                <a:solidFill>
                  <a:srgbClr val="EF476F"/>
                </a:solidFill>
                <a:latin typeface="Barlow Semi Condensed"/>
                <a:ea typeface="Barlow Semi Condensed"/>
                <a:cs typeface="Barlow Semi Condensed"/>
                <a:sym typeface="Barlow Semi Condensed"/>
              </a:rPr>
              <a:t>Characterization</a:t>
            </a:r>
            <a:endParaRPr b="1">
              <a:solidFill>
                <a:srgbClr val="EF476F"/>
              </a:solidFill>
              <a:latin typeface="Barlow Semi Condensed"/>
              <a:ea typeface="Barlow Semi Condensed"/>
              <a:cs typeface="Barlow Semi Condensed"/>
              <a:sym typeface="Barlow Semi Condensed"/>
            </a:endParaRPr>
          </a:p>
        </p:txBody>
      </p:sp>
      <p:sp>
        <p:nvSpPr>
          <p:cNvPr id="2724" name="Google Shape;2724;p93"/>
          <p:cNvSpPr txBox="1"/>
          <p:nvPr>
            <p:ph idx="4" type="subTitle"/>
          </p:nvPr>
        </p:nvSpPr>
        <p:spPr>
          <a:xfrm>
            <a:off x="1379508" y="3672537"/>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Tell characterization and pull what the application is doing</a:t>
            </a:r>
            <a:endParaRPr/>
          </a:p>
        </p:txBody>
      </p:sp>
      <p:sp>
        <p:nvSpPr>
          <p:cNvPr id="2725" name="Google Shape;2725;p93"/>
          <p:cNvSpPr txBox="1"/>
          <p:nvPr>
            <p:ph idx="9" type="title"/>
          </p:nvPr>
        </p:nvSpPr>
        <p:spPr>
          <a:xfrm>
            <a:off x="529116" y="144202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26" name="Google Shape;2726;p93"/>
          <p:cNvSpPr txBox="1"/>
          <p:nvPr>
            <p:ph idx="13" type="title"/>
          </p:nvPr>
        </p:nvSpPr>
        <p:spPr>
          <a:xfrm>
            <a:off x="529116" y="252101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27" name="Google Shape;2727;p93"/>
          <p:cNvSpPr txBox="1"/>
          <p:nvPr>
            <p:ph idx="14" type="title"/>
          </p:nvPr>
        </p:nvSpPr>
        <p:spPr>
          <a:xfrm>
            <a:off x="529116" y="360001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728" name="Google Shape;2728;p93"/>
          <p:cNvSpPr txBox="1"/>
          <p:nvPr>
            <p:ph idx="5" type="subTitle"/>
          </p:nvPr>
        </p:nvSpPr>
        <p:spPr>
          <a:xfrm>
            <a:off x="1379499" y="2186380"/>
            <a:ext cx="28695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54E78"/>
                </a:solidFill>
                <a:latin typeface="Barlow Semi Condensed"/>
                <a:ea typeface="Barlow Semi Condensed"/>
                <a:cs typeface="Barlow Semi Condensed"/>
                <a:sym typeface="Barlow Semi Condensed"/>
              </a:rPr>
              <a:t>Dynamically Set Bandwidth</a:t>
            </a:r>
            <a:endParaRPr b="1">
              <a:solidFill>
                <a:srgbClr val="F54E78"/>
              </a:solidFill>
              <a:latin typeface="Barlow Semi Condensed"/>
              <a:ea typeface="Barlow Semi Condensed"/>
              <a:cs typeface="Barlow Semi Condensed"/>
              <a:sym typeface="Barlow Semi Condensed"/>
            </a:endParaRPr>
          </a:p>
        </p:txBody>
      </p:sp>
      <p:sp>
        <p:nvSpPr>
          <p:cNvPr id="2729" name="Google Shape;2729;p93"/>
          <p:cNvSpPr txBox="1"/>
          <p:nvPr>
            <p:ph idx="6" type="subTitle"/>
          </p:nvPr>
        </p:nvSpPr>
        <p:spPr>
          <a:xfrm>
            <a:off x="1379508" y="2469846"/>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Provide bandwidth levels over an hourly period throughout each day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cxnSp>
        <p:nvCxnSpPr>
          <p:cNvPr id="2735" name="Google Shape;2735;p94"/>
          <p:cNvCxnSpPr/>
          <p:nvPr/>
        </p:nvCxnSpPr>
        <p:spPr>
          <a:xfrm flipH="1">
            <a:off x="1505913" y="2308225"/>
            <a:ext cx="12600" cy="1197000"/>
          </a:xfrm>
          <a:prstGeom prst="straightConnector1">
            <a:avLst/>
          </a:prstGeom>
          <a:noFill/>
          <a:ln cap="flat" cmpd="sng" w="9525">
            <a:solidFill>
              <a:schemeClr val="accent1"/>
            </a:solidFill>
            <a:prstDash val="solid"/>
            <a:round/>
            <a:headEnd len="med" w="med" type="triangle"/>
            <a:tailEnd len="med" w="med" type="none"/>
          </a:ln>
        </p:spPr>
      </p:cxnSp>
      <p:cxnSp>
        <p:nvCxnSpPr>
          <p:cNvPr id="2736" name="Google Shape;2736;p94"/>
          <p:cNvCxnSpPr/>
          <p:nvPr/>
        </p:nvCxnSpPr>
        <p:spPr>
          <a:xfrm flipH="1" rot="10800000">
            <a:off x="2754450" y="3872475"/>
            <a:ext cx="3635100" cy="9900"/>
          </a:xfrm>
          <a:prstGeom prst="straightConnector1">
            <a:avLst/>
          </a:prstGeom>
          <a:noFill/>
          <a:ln cap="flat" cmpd="sng" w="28575">
            <a:solidFill>
              <a:schemeClr val="accent1"/>
            </a:solidFill>
            <a:prstDash val="solid"/>
            <a:round/>
            <a:headEnd len="med" w="med" type="none"/>
            <a:tailEnd len="med" w="med" type="none"/>
          </a:ln>
        </p:spPr>
      </p:cxnSp>
      <p:pic>
        <p:nvPicPr>
          <p:cNvPr descr="Cloud Icon – Free Download, PNG and Vector" id="2737" name="Google Shape;2737;p94"/>
          <p:cNvPicPr preferRelativeResize="0"/>
          <p:nvPr/>
        </p:nvPicPr>
        <p:blipFill rotWithShape="1">
          <a:blip r:embed="rId3">
            <a:alphaModFix/>
          </a:blip>
          <a:srcRect b="18873" l="0" r="0" t="14694"/>
          <a:stretch/>
        </p:blipFill>
        <p:spPr>
          <a:xfrm>
            <a:off x="1158229" y="3141899"/>
            <a:ext cx="868987" cy="646544"/>
          </a:xfrm>
          <a:prstGeom prst="rect">
            <a:avLst/>
          </a:prstGeom>
          <a:noFill/>
          <a:ln>
            <a:noFill/>
          </a:ln>
        </p:spPr>
      </p:pic>
      <p:sp>
        <p:nvSpPr>
          <p:cNvPr id="2738" name="Google Shape;2738;p94"/>
          <p:cNvSpPr txBox="1"/>
          <p:nvPr>
            <p:ph type="title"/>
          </p:nvPr>
        </p:nvSpPr>
        <p:spPr>
          <a:xfrm>
            <a:off x="223650" y="132797"/>
            <a:ext cx="8696700" cy="501000"/>
          </a:xfrm>
          <a:prstGeom prst="rect">
            <a:avLst/>
          </a:prstGeom>
          <a:noFill/>
          <a:ln>
            <a:noFill/>
          </a:ln>
        </p:spPr>
        <p:txBody>
          <a:bodyPr anchorCtr="0" anchor="t" bIns="0" lIns="0" spcFirstLastPara="1" rIns="0" wrap="square" tIns="0">
            <a:noAutofit/>
          </a:bodyPr>
          <a:lstStyle/>
          <a:p>
            <a:pPr indent="0" lvl="0" marL="0" rtl="0" algn="ctr">
              <a:lnSpc>
                <a:spcPct val="88333"/>
              </a:lnSpc>
              <a:spcBef>
                <a:spcPts val="0"/>
              </a:spcBef>
              <a:spcAft>
                <a:spcPts val="0"/>
              </a:spcAft>
              <a:buClr>
                <a:srgbClr val="00A59B"/>
              </a:buClr>
              <a:buSzPts val="1800"/>
              <a:buFont typeface="Arial"/>
              <a:buNone/>
            </a:pPr>
            <a:r>
              <a:rPr lang="en" sz="2400">
                <a:solidFill>
                  <a:srgbClr val="00A59B"/>
                </a:solidFill>
                <a:latin typeface="Fjalla One"/>
                <a:ea typeface="Fjalla One"/>
                <a:cs typeface="Fjalla One"/>
                <a:sym typeface="Fjalla One"/>
              </a:rPr>
              <a:t>System Architecture: Colt Application-Centric Network</a:t>
            </a:r>
            <a:endParaRPr sz="2400">
              <a:latin typeface="Fjalla One"/>
              <a:ea typeface="Fjalla One"/>
              <a:cs typeface="Fjalla One"/>
              <a:sym typeface="Fjalla One"/>
            </a:endParaRPr>
          </a:p>
        </p:txBody>
      </p:sp>
      <p:sp>
        <p:nvSpPr>
          <p:cNvPr id="2739" name="Google Shape;2739;p94"/>
          <p:cNvSpPr/>
          <p:nvPr/>
        </p:nvSpPr>
        <p:spPr>
          <a:xfrm>
            <a:off x="187200" y="2743275"/>
            <a:ext cx="2913000" cy="2268300"/>
          </a:xfrm>
          <a:prstGeom prst="roundRect">
            <a:avLst>
              <a:gd fmla="val 16667" name="adj"/>
            </a:avLst>
          </a:prstGeom>
          <a:noFill/>
          <a:ln cap="flat" cmpd="sng" w="25400">
            <a:solidFill>
              <a:srgbClr val="000000"/>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40" name="Google Shape;2740;p94"/>
          <p:cNvSpPr/>
          <p:nvPr/>
        </p:nvSpPr>
        <p:spPr>
          <a:xfrm flipH="1">
            <a:off x="6123363" y="2712378"/>
            <a:ext cx="2911800" cy="2330100"/>
          </a:xfrm>
          <a:prstGeom prst="roundRect">
            <a:avLst>
              <a:gd fmla="val 16667" name="adj"/>
            </a:avLst>
          </a:prstGeom>
          <a:noFill/>
          <a:ln cap="flat" cmpd="sng" w="25400">
            <a:solidFill>
              <a:srgbClr val="000000"/>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Arial"/>
              <a:ea typeface="Arial"/>
              <a:cs typeface="Arial"/>
              <a:sym typeface="Arial"/>
            </a:endParaRPr>
          </a:p>
        </p:txBody>
      </p:sp>
      <p:pic>
        <p:nvPicPr>
          <p:cNvPr descr="A picture containing arrow&#10;&#10;Description automatically generated" id="2741" name="Google Shape;2741;p94"/>
          <p:cNvPicPr preferRelativeResize="0"/>
          <p:nvPr/>
        </p:nvPicPr>
        <p:blipFill rotWithShape="1">
          <a:blip r:embed="rId4">
            <a:alphaModFix/>
          </a:blip>
          <a:srcRect b="0" l="0" r="0" t="0"/>
          <a:stretch/>
        </p:blipFill>
        <p:spPr>
          <a:xfrm>
            <a:off x="1013797" y="2875359"/>
            <a:ext cx="597085" cy="500898"/>
          </a:xfrm>
          <a:prstGeom prst="rect">
            <a:avLst/>
          </a:prstGeom>
          <a:noFill/>
          <a:ln>
            <a:noFill/>
          </a:ln>
        </p:spPr>
      </p:pic>
      <p:sp>
        <p:nvSpPr>
          <p:cNvPr id="2742" name="Google Shape;2742;p94"/>
          <p:cNvSpPr/>
          <p:nvPr/>
        </p:nvSpPr>
        <p:spPr>
          <a:xfrm rot="-573016">
            <a:off x="2971041" y="540097"/>
            <a:ext cx="3370395" cy="2688791"/>
          </a:xfrm>
          <a:custGeom>
            <a:rect b="b" l="l" r="r" t="t"/>
            <a:pathLst>
              <a:path extrusionOk="0" h="43219" w="43256">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extrusionOk="0" fill="none" h="43219" w="43256">
                <a:moveTo>
                  <a:pt x="4729" y="26036"/>
                </a:moveTo>
                <a:cubicBezTo>
                  <a:pt x="3845" y="26130"/>
                  <a:pt x="2961" y="25852"/>
                  <a:pt x="2196" y="25239"/>
                </a:cubicBezTo>
                <a:moveTo>
                  <a:pt x="41834" y="15213"/>
                </a:moveTo>
                <a:cubicBezTo>
                  <a:pt x="41509" y="16245"/>
                  <a:pt x="41014" y="17161"/>
                  <a:pt x="40386" y="17889"/>
                </a:cubicBezTo>
                <a:moveTo>
                  <a:pt x="38360" y="5285"/>
                </a:moveTo>
                <a:cubicBezTo>
                  <a:pt x="38415" y="5702"/>
                  <a:pt x="38441" y="6125"/>
                  <a:pt x="38436" y="654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noFill/>
          <a:ln cap="flat" cmpd="sng" w="28575">
            <a:solidFill>
              <a:srgbClr val="009DE0"/>
            </a:solidFill>
            <a:prstDash val="solid"/>
            <a:round/>
            <a:headEnd len="sm" w="sm" type="none"/>
            <a:tailEnd len="sm" w="sm" type="none"/>
          </a:ln>
        </p:spPr>
        <p:txBody>
          <a:bodyPr anchorCtr="0" anchor="t" bIns="0" lIns="0" spcFirstLastPara="1" rIns="0" wrap="square" tIns="0">
            <a:noAutofit/>
          </a:bodyPr>
          <a:lstStyle/>
          <a:p>
            <a:pPr indent="0" lvl="0" marL="0" rtl="0" algn="r">
              <a:spcBef>
                <a:spcPts val="0"/>
              </a:spcBef>
              <a:spcAft>
                <a:spcPts val="0"/>
              </a:spcAft>
              <a:buClr>
                <a:schemeClr val="dk1"/>
              </a:buClr>
              <a:buFont typeface="Arial"/>
              <a:buNone/>
            </a:pPr>
            <a:r>
              <a:t/>
            </a:r>
            <a:endParaRPr b="0" i="0" sz="1500" u="none" cap="none" strike="noStrike">
              <a:solidFill>
                <a:srgbClr val="515049"/>
              </a:solidFill>
              <a:latin typeface="Arial"/>
              <a:ea typeface="Arial"/>
              <a:cs typeface="Arial"/>
              <a:sym typeface="Arial"/>
            </a:endParaRPr>
          </a:p>
        </p:txBody>
      </p:sp>
      <p:sp>
        <p:nvSpPr>
          <p:cNvPr id="2743" name="Google Shape;2743;p94"/>
          <p:cNvSpPr/>
          <p:nvPr/>
        </p:nvSpPr>
        <p:spPr>
          <a:xfrm>
            <a:off x="347677" y="3835500"/>
            <a:ext cx="1849800" cy="1107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1100">
                <a:solidFill>
                  <a:schemeClr val="accent2"/>
                </a:solidFill>
                <a:latin typeface="Nunito"/>
                <a:ea typeface="Nunito"/>
                <a:cs typeface="Nunito"/>
                <a:sym typeface="Nunito"/>
              </a:rPr>
              <a:t>INPUT: APPLICATION</a:t>
            </a:r>
            <a:endParaRPr b="1" sz="1100">
              <a:solidFill>
                <a:schemeClr val="accent2"/>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Network traffic data collected from probes placed against AR/VR applications</a:t>
            </a:r>
            <a:endParaRPr sz="1100">
              <a:solidFill>
                <a:schemeClr val="dk1"/>
              </a:solidFill>
              <a:latin typeface="Nunito"/>
              <a:ea typeface="Nunito"/>
              <a:cs typeface="Nunito"/>
              <a:sym typeface="Nunito"/>
            </a:endParaRPr>
          </a:p>
          <a:p>
            <a:pPr indent="0" lvl="0" marL="0" rtl="0" algn="l">
              <a:spcBef>
                <a:spcPts val="0"/>
              </a:spcBef>
              <a:spcAft>
                <a:spcPts val="0"/>
              </a:spcAft>
              <a:buClr>
                <a:schemeClr val="dk1"/>
              </a:buClr>
              <a:buFont typeface="Arial"/>
              <a:buNone/>
            </a:pPr>
            <a:r>
              <a:rPr lang="en" sz="1100">
                <a:solidFill>
                  <a:schemeClr val="dk1"/>
                </a:solidFill>
                <a:latin typeface="Nunito"/>
                <a:ea typeface="Nunito"/>
                <a:cs typeface="Nunito"/>
                <a:sym typeface="Nunito"/>
              </a:rPr>
              <a:t>Log event data</a:t>
            </a:r>
            <a:endParaRPr sz="1100">
              <a:solidFill>
                <a:schemeClr val="dk1"/>
              </a:solidFill>
              <a:latin typeface="Nunito"/>
              <a:ea typeface="Nunito"/>
              <a:cs typeface="Nunito"/>
              <a:sym typeface="Nunito"/>
            </a:endParaRPr>
          </a:p>
          <a:p>
            <a:pPr indent="0" lvl="0" marL="0" marR="0" rtl="0" algn="l">
              <a:spcBef>
                <a:spcPts val="0"/>
              </a:spcBef>
              <a:spcAft>
                <a:spcPts val="0"/>
              </a:spcAft>
              <a:buNone/>
            </a:pPr>
            <a:r>
              <a:t/>
            </a:r>
            <a:endParaRPr sz="1100">
              <a:latin typeface="Nunito"/>
              <a:ea typeface="Nunito"/>
              <a:cs typeface="Nunito"/>
              <a:sym typeface="Nunito"/>
            </a:endParaRPr>
          </a:p>
        </p:txBody>
      </p:sp>
      <p:pic>
        <p:nvPicPr>
          <p:cNvPr id="2744" name="Google Shape;2744;p94"/>
          <p:cNvPicPr preferRelativeResize="0"/>
          <p:nvPr/>
        </p:nvPicPr>
        <p:blipFill rotWithShape="1">
          <a:blip r:embed="rId5">
            <a:alphaModFix/>
          </a:blip>
          <a:srcRect b="0" l="0" r="0" t="0"/>
          <a:stretch/>
        </p:blipFill>
        <p:spPr>
          <a:xfrm>
            <a:off x="337335" y="3294101"/>
            <a:ext cx="474838" cy="531811"/>
          </a:xfrm>
          <a:prstGeom prst="rect">
            <a:avLst/>
          </a:prstGeom>
          <a:noFill/>
          <a:ln>
            <a:noFill/>
          </a:ln>
        </p:spPr>
      </p:pic>
      <p:pic>
        <p:nvPicPr>
          <p:cNvPr id="2745" name="Google Shape;2745;p94"/>
          <p:cNvPicPr preferRelativeResize="0"/>
          <p:nvPr/>
        </p:nvPicPr>
        <p:blipFill rotWithShape="1">
          <a:blip r:embed="rId6">
            <a:alphaModFix/>
          </a:blip>
          <a:srcRect b="0" l="30613" r="30698" t="42359"/>
          <a:stretch/>
        </p:blipFill>
        <p:spPr>
          <a:xfrm>
            <a:off x="1638786" y="3425844"/>
            <a:ext cx="173713" cy="241351"/>
          </a:xfrm>
          <a:prstGeom prst="rect">
            <a:avLst/>
          </a:prstGeom>
          <a:solidFill>
            <a:srgbClr val="F2F2F2"/>
          </a:solidFill>
          <a:ln>
            <a:noFill/>
          </a:ln>
        </p:spPr>
      </p:pic>
      <p:grpSp>
        <p:nvGrpSpPr>
          <p:cNvPr id="2746" name="Google Shape;2746;p94"/>
          <p:cNvGrpSpPr/>
          <p:nvPr/>
        </p:nvGrpSpPr>
        <p:grpSpPr>
          <a:xfrm>
            <a:off x="1407102" y="3409447"/>
            <a:ext cx="202465" cy="301115"/>
            <a:chOff x="590863" y="933200"/>
            <a:chExt cx="707918" cy="940102"/>
          </a:xfrm>
        </p:grpSpPr>
        <p:pic>
          <p:nvPicPr>
            <p:cNvPr id="2747" name="Google Shape;2747;p94"/>
            <p:cNvPicPr preferRelativeResize="0"/>
            <p:nvPr/>
          </p:nvPicPr>
          <p:blipFill rotWithShape="1">
            <a:blip r:embed="rId7">
              <a:alphaModFix/>
            </a:blip>
            <a:srcRect b="0" l="57567" r="0" t="75712"/>
            <a:stretch/>
          </p:blipFill>
          <p:spPr>
            <a:xfrm>
              <a:off x="618197" y="1553885"/>
              <a:ext cx="680583" cy="319417"/>
            </a:xfrm>
            <a:prstGeom prst="rect">
              <a:avLst/>
            </a:prstGeom>
            <a:noFill/>
            <a:ln>
              <a:noFill/>
            </a:ln>
          </p:spPr>
        </p:pic>
        <p:pic>
          <p:nvPicPr>
            <p:cNvPr id="2748" name="Google Shape;2748;p94"/>
            <p:cNvPicPr preferRelativeResize="0"/>
            <p:nvPr/>
          </p:nvPicPr>
          <p:blipFill rotWithShape="1">
            <a:blip r:embed="rId8">
              <a:alphaModFix/>
            </a:blip>
            <a:srcRect b="38659" l="56967" r="0" t="36815"/>
            <a:stretch/>
          </p:blipFill>
          <p:spPr>
            <a:xfrm>
              <a:off x="608578" y="1229480"/>
              <a:ext cx="690203" cy="322525"/>
            </a:xfrm>
            <a:prstGeom prst="rect">
              <a:avLst/>
            </a:prstGeom>
            <a:noFill/>
            <a:ln>
              <a:noFill/>
            </a:ln>
          </p:spPr>
        </p:pic>
        <p:pic>
          <p:nvPicPr>
            <p:cNvPr id="2749" name="Google Shape;2749;p94"/>
            <p:cNvPicPr preferRelativeResize="0"/>
            <p:nvPr/>
          </p:nvPicPr>
          <p:blipFill rotWithShape="1">
            <a:blip r:embed="rId9">
              <a:alphaModFix/>
            </a:blip>
            <a:srcRect b="74959" l="55861" r="0" t="0"/>
            <a:stretch/>
          </p:blipFill>
          <p:spPr>
            <a:xfrm>
              <a:off x="590863" y="933200"/>
              <a:ext cx="707917" cy="329322"/>
            </a:xfrm>
            <a:prstGeom prst="rect">
              <a:avLst/>
            </a:prstGeom>
            <a:noFill/>
            <a:ln>
              <a:noFill/>
            </a:ln>
          </p:spPr>
        </p:pic>
      </p:grpSp>
      <p:sp>
        <p:nvSpPr>
          <p:cNvPr id="2750" name="Google Shape;2750;p94"/>
          <p:cNvSpPr/>
          <p:nvPr/>
        </p:nvSpPr>
        <p:spPr>
          <a:xfrm>
            <a:off x="1812490" y="3206195"/>
            <a:ext cx="177000" cy="1986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descr="Cloud Icon – Free Download, PNG and Vector" id="2751" name="Google Shape;2751;p94"/>
          <p:cNvPicPr preferRelativeResize="0"/>
          <p:nvPr/>
        </p:nvPicPr>
        <p:blipFill rotWithShape="1">
          <a:blip r:embed="rId3">
            <a:alphaModFix/>
          </a:blip>
          <a:srcRect b="18573" l="0" r="0" t="15020"/>
          <a:stretch/>
        </p:blipFill>
        <p:spPr>
          <a:xfrm>
            <a:off x="6815323" y="3045466"/>
            <a:ext cx="843082" cy="559865"/>
          </a:xfrm>
          <a:prstGeom prst="rect">
            <a:avLst/>
          </a:prstGeom>
          <a:noFill/>
          <a:ln>
            <a:noFill/>
          </a:ln>
        </p:spPr>
      </p:pic>
      <p:sp>
        <p:nvSpPr>
          <p:cNvPr id="2752" name="Google Shape;2752;p94"/>
          <p:cNvSpPr/>
          <p:nvPr/>
        </p:nvSpPr>
        <p:spPr>
          <a:xfrm>
            <a:off x="6419488" y="3648663"/>
            <a:ext cx="2565900" cy="13938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1100">
                <a:solidFill>
                  <a:schemeClr val="accent2"/>
                </a:solidFill>
                <a:latin typeface="Nunito"/>
                <a:ea typeface="Nunito"/>
                <a:cs typeface="Nunito"/>
                <a:sym typeface="Nunito"/>
              </a:rPr>
              <a:t>OUTPUT: SERVER</a:t>
            </a:r>
            <a:endParaRPr b="1" sz="1100">
              <a:solidFill>
                <a:schemeClr val="accent2"/>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New settings (Bandwidth)</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Graph of network and measures of current Quality of Service (QOS)</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Network delays experienced on link</a:t>
            </a:r>
            <a:endParaRPr sz="1100">
              <a:solidFill>
                <a:schemeClr val="dk1"/>
              </a:solidFill>
              <a:latin typeface="Nunito"/>
              <a:ea typeface="Nunito"/>
              <a:cs typeface="Nunito"/>
              <a:sym typeface="Nunito"/>
            </a:endParaRPr>
          </a:p>
          <a:p>
            <a:pPr indent="0" lvl="0" marL="0" rtl="0" algn="l">
              <a:spcBef>
                <a:spcPts val="0"/>
              </a:spcBef>
              <a:spcAft>
                <a:spcPts val="0"/>
              </a:spcAft>
              <a:buNone/>
            </a:pPr>
            <a:r>
              <a:rPr lang="en" sz="1100">
                <a:solidFill>
                  <a:schemeClr val="dk1"/>
                </a:solidFill>
                <a:latin typeface="Nunito"/>
                <a:ea typeface="Nunito"/>
                <a:cs typeface="Nunito"/>
                <a:sym typeface="Nunito"/>
              </a:rPr>
              <a:t>Display the measurement and characterization of Dynamic SLAs</a:t>
            </a:r>
            <a:endParaRPr sz="1100">
              <a:solidFill>
                <a:schemeClr val="dk1"/>
              </a:solidFill>
              <a:latin typeface="Nunito"/>
              <a:ea typeface="Nunito"/>
              <a:cs typeface="Nunito"/>
              <a:sym typeface="Nunito"/>
            </a:endParaRPr>
          </a:p>
          <a:p>
            <a:pPr indent="0" lvl="0" marL="0" rtl="0" algn="l">
              <a:spcBef>
                <a:spcPts val="0"/>
              </a:spcBef>
              <a:spcAft>
                <a:spcPts val="0"/>
              </a:spcAft>
              <a:buNone/>
            </a:pPr>
            <a:r>
              <a:t/>
            </a:r>
            <a:endParaRPr sz="1100">
              <a:solidFill>
                <a:schemeClr val="dk1"/>
              </a:solidFill>
              <a:latin typeface="Nunito"/>
              <a:ea typeface="Nunito"/>
              <a:cs typeface="Nunito"/>
              <a:sym typeface="Nunito"/>
            </a:endParaRPr>
          </a:p>
          <a:p>
            <a:pPr indent="0" lvl="0" marL="0" marR="0" rtl="0" algn="l">
              <a:spcBef>
                <a:spcPts val="0"/>
              </a:spcBef>
              <a:spcAft>
                <a:spcPts val="0"/>
              </a:spcAft>
              <a:buNone/>
            </a:pPr>
            <a:r>
              <a:t/>
            </a:r>
            <a:endParaRPr sz="1100">
              <a:latin typeface="Nunito"/>
              <a:ea typeface="Nunito"/>
              <a:cs typeface="Nunito"/>
              <a:sym typeface="Nunito"/>
            </a:endParaRPr>
          </a:p>
        </p:txBody>
      </p:sp>
      <p:pic>
        <p:nvPicPr>
          <p:cNvPr id="2753" name="Google Shape;2753;p94"/>
          <p:cNvPicPr preferRelativeResize="0"/>
          <p:nvPr/>
        </p:nvPicPr>
        <p:blipFill>
          <a:blip r:embed="rId10">
            <a:alphaModFix/>
          </a:blip>
          <a:stretch>
            <a:fillRect/>
          </a:stretch>
        </p:blipFill>
        <p:spPr>
          <a:xfrm>
            <a:off x="7144769" y="2731150"/>
            <a:ext cx="868988" cy="868988"/>
          </a:xfrm>
          <a:prstGeom prst="rect">
            <a:avLst/>
          </a:prstGeom>
          <a:noFill/>
          <a:ln>
            <a:noFill/>
          </a:ln>
        </p:spPr>
      </p:pic>
      <p:sp>
        <p:nvSpPr>
          <p:cNvPr id="2754" name="Google Shape;2754;p94"/>
          <p:cNvSpPr/>
          <p:nvPr/>
        </p:nvSpPr>
        <p:spPr>
          <a:xfrm>
            <a:off x="3469788" y="991351"/>
            <a:ext cx="2494500" cy="1960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lang="en" sz="1100">
                <a:solidFill>
                  <a:srgbClr val="F54E78"/>
                </a:solidFill>
                <a:latin typeface="Nunito"/>
                <a:ea typeface="Nunito"/>
                <a:cs typeface="Nunito"/>
                <a:sym typeface="Nunito"/>
              </a:rPr>
              <a:t>Algorithm Prototyping: </a:t>
            </a:r>
            <a:endParaRPr b="1" sz="1100">
              <a:solidFill>
                <a:srgbClr val="F54E78"/>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lang="en" sz="1100">
                <a:latin typeface="Nunito"/>
                <a:ea typeface="Nunito"/>
                <a:cs typeface="Nunito"/>
                <a:sym typeface="Nunito"/>
              </a:rPr>
              <a:t>Optimized bandwidth</a:t>
            </a:r>
            <a:endParaRPr sz="1100">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lang="en" sz="1100">
                <a:latin typeface="Nunito"/>
                <a:ea typeface="Nunito"/>
                <a:cs typeface="Nunito"/>
                <a:sym typeface="Nunito"/>
              </a:rPr>
              <a:t>Dynamic SLA Mathematical Computations </a:t>
            </a:r>
            <a:endParaRPr sz="1100">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lang="en" sz="1100">
                <a:latin typeface="Nunito"/>
                <a:ea typeface="Nunito"/>
                <a:cs typeface="Nunito"/>
                <a:sym typeface="Nunito"/>
              </a:rPr>
              <a:t>Stats including mean, variance, etc.</a:t>
            </a:r>
            <a:endParaRPr sz="1100">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lang="en" sz="1100">
                <a:latin typeface="Nunito"/>
                <a:ea typeface="Nunito"/>
                <a:cs typeface="Nunito"/>
                <a:sym typeface="Nunito"/>
              </a:rPr>
              <a:t>Statistical Multiplexing (see application)</a:t>
            </a:r>
            <a:endParaRPr sz="1100">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sz="1100">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b="1" lang="en" sz="1100">
                <a:solidFill>
                  <a:schemeClr val="accent5"/>
                </a:solidFill>
                <a:latin typeface="Nunito"/>
                <a:ea typeface="Nunito"/>
                <a:cs typeface="Nunito"/>
                <a:sym typeface="Nunito"/>
              </a:rPr>
              <a:t>Storage:</a:t>
            </a:r>
            <a:endParaRPr b="1" sz="1100">
              <a:solidFill>
                <a:schemeClr val="accent5"/>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lang="en" sz="1100">
                <a:latin typeface="Nunito"/>
                <a:ea typeface="Nunito"/>
                <a:cs typeface="Nunito"/>
                <a:sym typeface="Nunito"/>
              </a:rPr>
              <a:t>Short: Apache Zeppelin (Python/R)</a:t>
            </a:r>
            <a:endParaRPr sz="1100">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rPr lang="en" sz="1100">
                <a:latin typeface="Nunito"/>
                <a:ea typeface="Nunito"/>
                <a:cs typeface="Nunito"/>
                <a:sym typeface="Nunito"/>
              </a:rPr>
              <a:t>Long: .csv files</a:t>
            </a:r>
            <a:endParaRPr sz="1100">
              <a:latin typeface="Nunito"/>
              <a:ea typeface="Nunito"/>
              <a:cs typeface="Nunito"/>
              <a:sym typeface="Nunito"/>
            </a:endParaRPr>
          </a:p>
          <a:p>
            <a:pPr indent="0" lvl="0" marL="0" marR="0" rtl="0" algn="l">
              <a:lnSpc>
                <a:spcPct val="100000"/>
              </a:lnSpc>
              <a:spcBef>
                <a:spcPts val="0"/>
              </a:spcBef>
              <a:spcAft>
                <a:spcPts val="0"/>
              </a:spcAft>
              <a:buClr>
                <a:srgbClr val="000000"/>
              </a:buClr>
              <a:buSzPts val="1500"/>
              <a:buFont typeface="Arial"/>
              <a:buNone/>
            </a:pPr>
            <a:r>
              <a:t/>
            </a:r>
            <a:endParaRPr sz="1100">
              <a:latin typeface="Nunito"/>
              <a:ea typeface="Nunito"/>
              <a:cs typeface="Nunito"/>
              <a:sym typeface="Nunito"/>
            </a:endParaRPr>
          </a:p>
        </p:txBody>
      </p:sp>
      <p:pic>
        <p:nvPicPr>
          <p:cNvPr id="2755" name="Google Shape;2755;p94"/>
          <p:cNvPicPr preferRelativeResize="0"/>
          <p:nvPr/>
        </p:nvPicPr>
        <p:blipFill rotWithShape="1">
          <a:blip r:embed="rId11">
            <a:alphaModFix/>
          </a:blip>
          <a:srcRect b="0" l="0" r="0" t="0"/>
          <a:stretch/>
        </p:blipFill>
        <p:spPr>
          <a:xfrm>
            <a:off x="5011742" y="582333"/>
            <a:ext cx="486920" cy="433287"/>
          </a:xfrm>
          <a:prstGeom prst="rect">
            <a:avLst/>
          </a:prstGeom>
          <a:noFill/>
          <a:ln>
            <a:noFill/>
          </a:ln>
        </p:spPr>
      </p:pic>
      <p:sp>
        <p:nvSpPr>
          <p:cNvPr id="2756" name="Google Shape;2756;p94"/>
          <p:cNvSpPr/>
          <p:nvPr/>
        </p:nvSpPr>
        <p:spPr>
          <a:xfrm flipH="1">
            <a:off x="3144150" y="3309713"/>
            <a:ext cx="2993400" cy="433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latin typeface="Nunito"/>
                <a:ea typeface="Nunito"/>
                <a:cs typeface="Nunito"/>
                <a:sym typeface="Nunito"/>
              </a:rPr>
              <a:t>Phase 1&amp;2 PROCESSES </a:t>
            </a:r>
            <a:endParaRPr sz="1100">
              <a:latin typeface="Nunito"/>
              <a:ea typeface="Nunito"/>
              <a:cs typeface="Nunito"/>
              <a:sym typeface="Nunito"/>
            </a:endParaRPr>
          </a:p>
          <a:p>
            <a:pPr indent="0" lvl="0" marL="0" marR="0" rtl="0" algn="ctr">
              <a:spcBef>
                <a:spcPts val="0"/>
              </a:spcBef>
              <a:spcAft>
                <a:spcPts val="0"/>
              </a:spcAft>
              <a:buNone/>
            </a:pPr>
            <a:r>
              <a:rPr lang="en" sz="1100">
                <a:latin typeface="Nunito"/>
                <a:ea typeface="Nunito"/>
                <a:cs typeface="Nunito"/>
                <a:sym typeface="Nunito"/>
              </a:rPr>
              <a:t>Feedback from Colt</a:t>
            </a:r>
            <a:endParaRPr sz="1100">
              <a:latin typeface="Nunito"/>
              <a:ea typeface="Nunito"/>
              <a:cs typeface="Nunito"/>
              <a:sym typeface="Nunito"/>
            </a:endParaRPr>
          </a:p>
        </p:txBody>
      </p:sp>
      <p:sp>
        <p:nvSpPr>
          <p:cNvPr id="2757" name="Google Shape;2757;p94"/>
          <p:cNvSpPr/>
          <p:nvPr/>
        </p:nvSpPr>
        <p:spPr>
          <a:xfrm>
            <a:off x="361400" y="582319"/>
            <a:ext cx="3079200" cy="266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000000"/>
                </a:solidFill>
                <a:latin typeface="Nunito"/>
                <a:ea typeface="Nunito"/>
                <a:cs typeface="Nunito"/>
                <a:sym typeface="Nunito"/>
              </a:rPr>
              <a:t>Skylight Performance Analytics (Accedian)</a:t>
            </a:r>
            <a:endParaRPr sz="1100">
              <a:solidFill>
                <a:schemeClr val="dk1"/>
              </a:solidFill>
              <a:latin typeface="Nunito"/>
              <a:ea typeface="Nunito"/>
              <a:cs typeface="Nunito"/>
              <a:sym typeface="Nunito"/>
            </a:endParaRPr>
          </a:p>
        </p:txBody>
      </p:sp>
      <p:pic>
        <p:nvPicPr>
          <p:cNvPr id="2758" name="Google Shape;2758;p94"/>
          <p:cNvPicPr preferRelativeResize="0"/>
          <p:nvPr/>
        </p:nvPicPr>
        <p:blipFill rotWithShape="1">
          <a:blip r:embed="rId12">
            <a:alphaModFix/>
          </a:blip>
          <a:srcRect b="0" l="0" r="0" t="0"/>
          <a:stretch/>
        </p:blipFill>
        <p:spPr>
          <a:xfrm>
            <a:off x="1667541" y="944844"/>
            <a:ext cx="694349" cy="777659"/>
          </a:xfrm>
          <a:prstGeom prst="rect">
            <a:avLst/>
          </a:prstGeom>
          <a:noFill/>
          <a:ln>
            <a:noFill/>
          </a:ln>
        </p:spPr>
      </p:pic>
      <p:pic>
        <p:nvPicPr>
          <p:cNvPr id="2759" name="Google Shape;2759;p94"/>
          <p:cNvPicPr preferRelativeResize="0"/>
          <p:nvPr/>
        </p:nvPicPr>
        <p:blipFill rotWithShape="1">
          <a:blip r:embed="rId13">
            <a:alphaModFix/>
          </a:blip>
          <a:srcRect b="0" l="0" r="0" t="0"/>
          <a:stretch/>
        </p:blipFill>
        <p:spPr>
          <a:xfrm>
            <a:off x="1144814" y="1124720"/>
            <a:ext cx="1067432" cy="1183500"/>
          </a:xfrm>
          <a:prstGeom prst="rect">
            <a:avLst/>
          </a:prstGeom>
          <a:noFill/>
          <a:ln>
            <a:noFill/>
          </a:ln>
        </p:spPr>
      </p:pic>
      <p:pic>
        <p:nvPicPr>
          <p:cNvPr id="2760" name="Google Shape;2760;p94"/>
          <p:cNvPicPr preferRelativeResize="0"/>
          <p:nvPr/>
        </p:nvPicPr>
        <p:blipFill rotWithShape="1">
          <a:blip r:embed="rId14">
            <a:alphaModFix/>
          </a:blip>
          <a:srcRect b="0" l="0" r="0" t="0"/>
          <a:stretch/>
        </p:blipFill>
        <p:spPr>
          <a:xfrm>
            <a:off x="1358762" y="922507"/>
            <a:ext cx="437554" cy="443821"/>
          </a:xfrm>
          <a:prstGeom prst="rect">
            <a:avLst/>
          </a:prstGeom>
          <a:noFill/>
          <a:ln>
            <a:noFill/>
          </a:ln>
        </p:spPr>
      </p:pic>
      <p:cxnSp>
        <p:nvCxnSpPr>
          <p:cNvPr id="2761" name="Google Shape;2761;p94"/>
          <p:cNvCxnSpPr>
            <a:endCxn id="2762" idx="3"/>
          </p:cNvCxnSpPr>
          <p:nvPr/>
        </p:nvCxnSpPr>
        <p:spPr>
          <a:xfrm flipH="1">
            <a:off x="749817" y="1356520"/>
            <a:ext cx="637500" cy="206700"/>
          </a:xfrm>
          <a:prstGeom prst="straightConnector1">
            <a:avLst/>
          </a:prstGeom>
          <a:noFill/>
          <a:ln cap="flat" cmpd="sng" w="28575">
            <a:solidFill>
              <a:srgbClr val="009DE0"/>
            </a:solidFill>
            <a:prstDash val="solid"/>
            <a:round/>
            <a:headEnd len="sm" w="sm" type="none"/>
            <a:tailEnd len="sm" w="sm" type="none"/>
          </a:ln>
        </p:spPr>
      </p:cxnSp>
      <p:cxnSp>
        <p:nvCxnSpPr>
          <p:cNvPr id="2763" name="Google Shape;2763;p94"/>
          <p:cNvCxnSpPr/>
          <p:nvPr/>
        </p:nvCxnSpPr>
        <p:spPr>
          <a:xfrm rot="10800000">
            <a:off x="718891" y="1170658"/>
            <a:ext cx="668400" cy="122100"/>
          </a:xfrm>
          <a:prstGeom prst="straightConnector1">
            <a:avLst/>
          </a:prstGeom>
          <a:noFill/>
          <a:ln cap="flat" cmpd="sng" w="28575">
            <a:solidFill>
              <a:srgbClr val="009DE0"/>
            </a:solidFill>
            <a:prstDash val="solid"/>
            <a:round/>
            <a:headEnd len="sm" w="sm" type="none"/>
            <a:tailEnd len="sm" w="sm" type="none"/>
          </a:ln>
        </p:spPr>
      </p:cxnSp>
      <p:grpSp>
        <p:nvGrpSpPr>
          <p:cNvPr id="2764" name="Google Shape;2764;p94"/>
          <p:cNvGrpSpPr/>
          <p:nvPr/>
        </p:nvGrpSpPr>
        <p:grpSpPr>
          <a:xfrm>
            <a:off x="187209" y="679084"/>
            <a:ext cx="554463" cy="654594"/>
            <a:chOff x="12531857" y="1629854"/>
            <a:chExt cx="717287" cy="756057"/>
          </a:xfrm>
        </p:grpSpPr>
        <p:pic>
          <p:nvPicPr>
            <p:cNvPr descr="C:\Users\tfisher\Downloads\Accedian_Icons\User_Client_Female\PNGs\User_Client_Female_Blue_Jellybean.png" id="2765" name="Google Shape;2765;p94"/>
            <p:cNvPicPr preferRelativeResize="0"/>
            <p:nvPr/>
          </p:nvPicPr>
          <p:blipFill rotWithShape="1">
            <a:blip r:embed="rId15">
              <a:alphaModFix/>
            </a:blip>
            <a:srcRect b="0" l="0" r="0" t="0"/>
            <a:stretch/>
          </p:blipFill>
          <p:spPr>
            <a:xfrm>
              <a:off x="12531857" y="1629854"/>
              <a:ext cx="391664" cy="378468"/>
            </a:xfrm>
            <a:prstGeom prst="rect">
              <a:avLst/>
            </a:prstGeom>
            <a:noFill/>
            <a:ln>
              <a:noFill/>
            </a:ln>
          </p:spPr>
        </p:pic>
        <p:pic>
          <p:nvPicPr>
            <p:cNvPr descr="C:\Users\tfisher\Downloads\Accedian_Icons\User_Client_Male\PNGs\User_Client_Male_Blue_Jellybean.png" id="2766" name="Google Shape;2766;p94"/>
            <p:cNvPicPr preferRelativeResize="0"/>
            <p:nvPr/>
          </p:nvPicPr>
          <p:blipFill rotWithShape="1">
            <a:blip r:embed="rId16">
              <a:alphaModFix/>
            </a:blip>
            <a:srcRect b="0" l="0" r="0" t="0"/>
            <a:stretch/>
          </p:blipFill>
          <p:spPr>
            <a:xfrm>
              <a:off x="12567416" y="1998499"/>
              <a:ext cx="401824" cy="387412"/>
            </a:xfrm>
            <a:prstGeom prst="rect">
              <a:avLst/>
            </a:prstGeom>
            <a:noFill/>
            <a:ln>
              <a:noFill/>
            </a:ln>
          </p:spPr>
        </p:pic>
        <p:pic>
          <p:nvPicPr>
            <p:cNvPr descr="C:\Users\tfisher\Downloads\Accedian_Icons\User_Client_Female\PNGs\User_Client_Female_Blue_Jellybean.png" id="2767" name="Google Shape;2767;p94"/>
            <p:cNvPicPr preferRelativeResize="0"/>
            <p:nvPr/>
          </p:nvPicPr>
          <p:blipFill rotWithShape="1">
            <a:blip r:embed="rId15">
              <a:alphaModFix/>
            </a:blip>
            <a:srcRect b="0" l="0" r="0" t="0"/>
            <a:stretch/>
          </p:blipFill>
          <p:spPr>
            <a:xfrm>
              <a:off x="12857480" y="1801005"/>
              <a:ext cx="391664" cy="378468"/>
            </a:xfrm>
            <a:prstGeom prst="rect">
              <a:avLst/>
            </a:prstGeom>
            <a:noFill/>
            <a:ln>
              <a:noFill/>
            </a:ln>
          </p:spPr>
        </p:pic>
      </p:grpSp>
      <p:pic>
        <p:nvPicPr>
          <p:cNvPr descr="C:\Users\tfisher\Downloads\Accedian_Icons\Server\PNGs\Server_Blue_Jellybean.png" id="2762" name="Google Shape;2762;p94"/>
          <p:cNvPicPr preferRelativeResize="0"/>
          <p:nvPr/>
        </p:nvPicPr>
        <p:blipFill rotWithShape="1">
          <a:blip r:embed="rId17">
            <a:alphaModFix/>
          </a:blip>
          <a:srcRect b="0" l="0" r="0" t="0"/>
          <a:stretch/>
        </p:blipFill>
        <p:spPr>
          <a:xfrm>
            <a:off x="431945" y="1353354"/>
            <a:ext cx="317872" cy="419732"/>
          </a:xfrm>
          <a:prstGeom prst="rect">
            <a:avLst/>
          </a:prstGeom>
          <a:noFill/>
          <a:ln>
            <a:noFill/>
          </a:ln>
        </p:spPr>
      </p:pic>
      <p:sp>
        <p:nvSpPr>
          <p:cNvPr id="2768" name="Google Shape;2768;p94"/>
          <p:cNvSpPr/>
          <p:nvPr/>
        </p:nvSpPr>
        <p:spPr>
          <a:xfrm flipH="1">
            <a:off x="187200" y="1995713"/>
            <a:ext cx="2010300" cy="657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latin typeface="Nunito"/>
                <a:ea typeface="Nunito"/>
                <a:cs typeface="Nunito"/>
                <a:sym typeface="Nunito"/>
              </a:rPr>
              <a:t>Existing UI Interface used by Colt</a:t>
            </a:r>
            <a:endParaRPr sz="1100">
              <a:latin typeface="Nunito"/>
              <a:ea typeface="Nunito"/>
              <a:cs typeface="Nunito"/>
              <a:sym typeface="Nunito"/>
            </a:endParaRPr>
          </a:p>
          <a:p>
            <a:pPr indent="0" lvl="0" marL="0" marR="0" rtl="0" algn="l">
              <a:spcBef>
                <a:spcPts val="0"/>
              </a:spcBef>
              <a:spcAft>
                <a:spcPts val="0"/>
              </a:spcAft>
              <a:buNone/>
            </a:pPr>
            <a:r>
              <a:rPr lang="en" sz="1100">
                <a:solidFill>
                  <a:srgbClr val="000000"/>
                </a:solidFill>
                <a:latin typeface="Nunito"/>
                <a:ea typeface="Nunito"/>
                <a:cs typeface="Nunito"/>
                <a:sym typeface="Nunito"/>
              </a:rPr>
              <a:t>Data extraction</a:t>
            </a:r>
            <a:endParaRPr sz="1100">
              <a:latin typeface="Nunito"/>
              <a:ea typeface="Nunito"/>
              <a:cs typeface="Nunito"/>
              <a:sym typeface="Nunito"/>
            </a:endParaRPr>
          </a:p>
          <a:p>
            <a:pPr indent="0" lvl="0" marL="0" marR="0" rtl="0" algn="l">
              <a:spcBef>
                <a:spcPts val="0"/>
              </a:spcBef>
              <a:spcAft>
                <a:spcPts val="0"/>
              </a:spcAft>
              <a:buNone/>
            </a:pPr>
            <a:r>
              <a:t/>
            </a:r>
            <a:endParaRPr sz="1100">
              <a:solidFill>
                <a:schemeClr val="dk1"/>
              </a:solidFill>
              <a:latin typeface="Nunito"/>
              <a:ea typeface="Nunito"/>
              <a:cs typeface="Nunito"/>
              <a:sym typeface="Nunito"/>
            </a:endParaRPr>
          </a:p>
        </p:txBody>
      </p:sp>
      <p:sp>
        <p:nvSpPr>
          <p:cNvPr id="2769" name="Google Shape;2769;p94"/>
          <p:cNvSpPr/>
          <p:nvPr/>
        </p:nvSpPr>
        <p:spPr>
          <a:xfrm>
            <a:off x="7427275" y="793877"/>
            <a:ext cx="2010300" cy="827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543A94"/>
                </a:solidFill>
                <a:latin typeface="Nunito"/>
                <a:ea typeface="Nunito"/>
                <a:cs typeface="Nunito"/>
                <a:sym typeface="Nunito"/>
              </a:rPr>
              <a:t>COLT Novitas Portal:</a:t>
            </a:r>
            <a:r>
              <a:rPr lang="en" sz="1100">
                <a:solidFill>
                  <a:schemeClr val="accent2"/>
                </a:solidFill>
                <a:latin typeface="Nunito"/>
                <a:ea typeface="Nunito"/>
                <a:cs typeface="Nunito"/>
                <a:sym typeface="Nunito"/>
              </a:rPr>
              <a:t> </a:t>
            </a:r>
            <a:r>
              <a:rPr lang="en" sz="1100">
                <a:latin typeface="Nunito"/>
                <a:ea typeface="Nunito"/>
                <a:cs typeface="Nunito"/>
                <a:sym typeface="Nunito"/>
              </a:rPr>
              <a:t>On-Demand Live Portal</a:t>
            </a:r>
            <a:endParaRPr sz="1100">
              <a:latin typeface="Nunito"/>
              <a:ea typeface="Nunito"/>
              <a:cs typeface="Nunito"/>
              <a:sym typeface="Nunito"/>
            </a:endParaRPr>
          </a:p>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Nunito"/>
                <a:ea typeface="Nunito"/>
                <a:cs typeface="Nunito"/>
                <a:sym typeface="Nunito"/>
              </a:rPr>
              <a:t>(B</a:t>
            </a:r>
            <a:r>
              <a:rPr lang="en" sz="1100">
                <a:latin typeface="Nunito"/>
                <a:ea typeface="Nunito"/>
                <a:cs typeface="Nunito"/>
                <a:sym typeface="Nunito"/>
              </a:rPr>
              <a:t>andwidth</a:t>
            </a:r>
            <a:r>
              <a:rPr i="0" lang="en" sz="1100" u="none" cap="none" strike="noStrike">
                <a:solidFill>
                  <a:srgbClr val="000000"/>
                </a:solidFill>
                <a:latin typeface="Nunito"/>
                <a:ea typeface="Nunito"/>
                <a:cs typeface="Nunito"/>
                <a:sym typeface="Nunito"/>
              </a:rPr>
              <a:t> changes)</a:t>
            </a:r>
            <a:endParaRPr i="0" sz="1100" u="none" cap="none" strike="noStrike">
              <a:solidFill>
                <a:srgbClr val="000000"/>
              </a:solidFill>
              <a:latin typeface="Nunito"/>
              <a:ea typeface="Nunito"/>
              <a:cs typeface="Nunito"/>
              <a:sym typeface="Nunito"/>
            </a:endParaRPr>
          </a:p>
          <a:p>
            <a:pPr indent="0" lvl="0" marL="0" rtl="0" algn="l">
              <a:spcBef>
                <a:spcPts val="0"/>
              </a:spcBef>
              <a:spcAft>
                <a:spcPts val="0"/>
              </a:spcAft>
              <a:buClr>
                <a:schemeClr val="dk1"/>
              </a:buClr>
              <a:buFont typeface="Arial"/>
              <a:buNone/>
            </a:pPr>
            <a:r>
              <a:rPr lang="en" sz="1100" u="sng">
                <a:solidFill>
                  <a:schemeClr val="accent2"/>
                </a:solidFill>
                <a:latin typeface="Nunito"/>
                <a:ea typeface="Nunito"/>
                <a:cs typeface="Nunito"/>
                <a:sym typeface="Nunito"/>
                <a:hlinkClick r:id="rId18">
                  <a:extLst>
                    <a:ext uri="{A12FA001-AC4F-418D-AE19-62706E023703}">
                      <ahyp:hlinkClr val="tx"/>
                    </a:ext>
                  </a:extLst>
                </a:hlinkClick>
              </a:rPr>
              <a:t>https://ondemand.colt.net</a:t>
            </a:r>
            <a:endParaRPr sz="1100">
              <a:latin typeface="Nunito"/>
              <a:ea typeface="Nunito"/>
              <a:cs typeface="Nunito"/>
              <a:sym typeface="Nunito"/>
            </a:endParaRPr>
          </a:p>
        </p:txBody>
      </p:sp>
      <p:grpSp>
        <p:nvGrpSpPr>
          <p:cNvPr id="2770" name="Google Shape;2770;p94"/>
          <p:cNvGrpSpPr/>
          <p:nvPr/>
        </p:nvGrpSpPr>
        <p:grpSpPr>
          <a:xfrm>
            <a:off x="6460061" y="794012"/>
            <a:ext cx="900932" cy="827453"/>
            <a:chOff x="7159073" y="1047579"/>
            <a:chExt cx="1165501" cy="955709"/>
          </a:xfrm>
        </p:grpSpPr>
        <p:sp>
          <p:nvSpPr>
            <p:cNvPr id="2771" name="Google Shape;2771;p94"/>
            <p:cNvSpPr/>
            <p:nvPr/>
          </p:nvSpPr>
          <p:spPr>
            <a:xfrm>
              <a:off x="7284891" y="1744406"/>
              <a:ext cx="281100" cy="2094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pic>
          <p:nvPicPr>
            <p:cNvPr id="2772" name="Google Shape;2772;p94"/>
            <p:cNvPicPr preferRelativeResize="0"/>
            <p:nvPr/>
          </p:nvPicPr>
          <p:blipFill rotWithShape="1">
            <a:blip r:embed="rId19">
              <a:alphaModFix/>
            </a:blip>
            <a:srcRect b="0" l="0" r="0" t="0"/>
            <a:stretch/>
          </p:blipFill>
          <p:spPr>
            <a:xfrm>
              <a:off x="7159073" y="1047579"/>
              <a:ext cx="1165501" cy="955709"/>
            </a:xfrm>
            <a:prstGeom prst="rect">
              <a:avLst/>
            </a:prstGeom>
            <a:noFill/>
            <a:ln>
              <a:noFill/>
            </a:ln>
          </p:spPr>
        </p:pic>
      </p:grpSp>
      <p:cxnSp>
        <p:nvCxnSpPr>
          <p:cNvPr id="2773" name="Google Shape;2773;p94"/>
          <p:cNvCxnSpPr>
            <a:stCxn id="2759" idx="3"/>
          </p:cNvCxnSpPr>
          <p:nvPr/>
        </p:nvCxnSpPr>
        <p:spPr>
          <a:xfrm>
            <a:off x="2212246" y="1716470"/>
            <a:ext cx="1602600" cy="1966800"/>
          </a:xfrm>
          <a:prstGeom prst="straightConnector1">
            <a:avLst/>
          </a:prstGeom>
          <a:noFill/>
          <a:ln cap="flat" cmpd="sng" w="9525">
            <a:solidFill>
              <a:schemeClr val="accent5"/>
            </a:solidFill>
            <a:prstDash val="solid"/>
            <a:round/>
            <a:headEnd len="med" w="med" type="oval"/>
            <a:tailEnd len="med" w="med" type="triangle"/>
          </a:ln>
        </p:spPr>
      </p:cxnSp>
      <p:cxnSp>
        <p:nvCxnSpPr>
          <p:cNvPr id="2774" name="Google Shape;2774;p94"/>
          <p:cNvCxnSpPr/>
          <p:nvPr/>
        </p:nvCxnSpPr>
        <p:spPr>
          <a:xfrm flipH="1">
            <a:off x="5327750" y="1736425"/>
            <a:ext cx="1631100" cy="1999500"/>
          </a:xfrm>
          <a:prstGeom prst="straightConnector1">
            <a:avLst/>
          </a:prstGeom>
          <a:noFill/>
          <a:ln cap="flat" cmpd="sng" w="9525">
            <a:solidFill>
              <a:schemeClr val="accent5"/>
            </a:solidFill>
            <a:prstDash val="solid"/>
            <a:round/>
            <a:headEnd len="med" w="med" type="oval"/>
            <a:tailEnd len="med" w="med" type="triangle"/>
          </a:ln>
        </p:spPr>
      </p:cxnSp>
      <p:cxnSp>
        <p:nvCxnSpPr>
          <p:cNvPr id="2775" name="Google Shape;2775;p94"/>
          <p:cNvCxnSpPr/>
          <p:nvPr/>
        </p:nvCxnSpPr>
        <p:spPr>
          <a:xfrm>
            <a:off x="2361890" y="1333673"/>
            <a:ext cx="1018800" cy="8100"/>
          </a:xfrm>
          <a:prstGeom prst="straightConnector1">
            <a:avLst/>
          </a:prstGeom>
          <a:noFill/>
          <a:ln cap="flat" cmpd="sng" w="9525">
            <a:solidFill>
              <a:schemeClr val="accent1"/>
            </a:solidFill>
            <a:prstDash val="solid"/>
            <a:round/>
            <a:headEnd len="med" w="med" type="oval"/>
            <a:tailEnd len="med" w="med" type="triangle"/>
          </a:ln>
        </p:spPr>
      </p:cxnSp>
      <p:cxnSp>
        <p:nvCxnSpPr>
          <p:cNvPr id="2776" name="Google Shape;2776;p94"/>
          <p:cNvCxnSpPr/>
          <p:nvPr/>
        </p:nvCxnSpPr>
        <p:spPr>
          <a:xfrm>
            <a:off x="5374965" y="1371973"/>
            <a:ext cx="1018800" cy="8100"/>
          </a:xfrm>
          <a:prstGeom prst="straightConnector1">
            <a:avLst/>
          </a:prstGeom>
          <a:noFill/>
          <a:ln cap="flat" cmpd="sng" w="9525">
            <a:solidFill>
              <a:schemeClr val="accent1"/>
            </a:solidFill>
            <a:prstDash val="solid"/>
            <a:round/>
            <a:headEnd len="med" w="med" type="triangle"/>
            <a:tailEnd len="med" w="med" type="oval"/>
          </a:ln>
        </p:spPr>
      </p:cxnSp>
      <p:sp>
        <p:nvSpPr>
          <p:cNvPr id="2777" name="Google Shape;2777;p94"/>
          <p:cNvSpPr/>
          <p:nvPr/>
        </p:nvSpPr>
        <p:spPr>
          <a:xfrm flipH="1">
            <a:off x="3220350" y="3958575"/>
            <a:ext cx="2993400" cy="301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00C3B1"/>
                </a:solidFill>
                <a:latin typeface="Nunito"/>
                <a:ea typeface="Nunito"/>
                <a:cs typeface="Nunito"/>
                <a:sym typeface="Nunito"/>
              </a:rPr>
              <a:t>LINK</a:t>
            </a:r>
            <a:r>
              <a:rPr lang="en" sz="1100">
                <a:latin typeface="Nunito"/>
                <a:ea typeface="Nunito"/>
                <a:cs typeface="Nunito"/>
                <a:sym typeface="Nunito"/>
              </a:rPr>
              <a:t> Pipeline (Bandwidth)</a:t>
            </a:r>
            <a:endParaRPr sz="1100">
              <a:latin typeface="Nunito"/>
              <a:ea typeface="Nunito"/>
              <a:cs typeface="Nunito"/>
              <a:sym typeface="Nunito"/>
            </a:endParaRPr>
          </a:p>
        </p:txBody>
      </p:sp>
      <p:sp>
        <p:nvSpPr>
          <p:cNvPr id="2778" name="Google Shape;2778;p94"/>
          <p:cNvSpPr/>
          <p:nvPr/>
        </p:nvSpPr>
        <p:spPr>
          <a:xfrm flipH="1">
            <a:off x="1144813" y="2375150"/>
            <a:ext cx="2993400" cy="301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accent5"/>
                </a:solidFill>
                <a:latin typeface="Nunito"/>
                <a:ea typeface="Nunito"/>
                <a:cs typeface="Nunito"/>
                <a:sym typeface="Nunito"/>
              </a:rPr>
              <a:t>MEASURE</a:t>
            </a:r>
            <a:endParaRPr sz="1100">
              <a:solidFill>
                <a:schemeClr val="accent5"/>
              </a:solidFill>
              <a:latin typeface="Nunito"/>
              <a:ea typeface="Nunito"/>
              <a:cs typeface="Nunito"/>
              <a:sym typeface="Nunito"/>
            </a:endParaRPr>
          </a:p>
        </p:txBody>
      </p:sp>
      <p:sp>
        <p:nvSpPr>
          <p:cNvPr id="2779" name="Google Shape;2779;p94"/>
          <p:cNvSpPr/>
          <p:nvPr/>
        </p:nvSpPr>
        <p:spPr>
          <a:xfrm flipH="1">
            <a:off x="4919663" y="2381425"/>
            <a:ext cx="2993400" cy="301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accent5"/>
                </a:solidFill>
                <a:latin typeface="Nunito"/>
                <a:ea typeface="Nunito"/>
                <a:cs typeface="Nunito"/>
                <a:sym typeface="Nunito"/>
              </a:rPr>
              <a:t>CONTROL</a:t>
            </a:r>
            <a:endParaRPr sz="1100">
              <a:solidFill>
                <a:schemeClr val="accent5"/>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95"/>
          <p:cNvSpPr txBox="1"/>
          <p:nvPr/>
        </p:nvSpPr>
        <p:spPr>
          <a:xfrm>
            <a:off x="3015600" y="118050"/>
            <a:ext cx="3112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F54E78"/>
                </a:solidFill>
                <a:latin typeface="Fjalla One"/>
                <a:ea typeface="Fjalla One"/>
                <a:cs typeface="Fjalla One"/>
                <a:sym typeface="Fjalla One"/>
              </a:rPr>
              <a:t>Low Tech Demo</a:t>
            </a:r>
            <a:endParaRPr sz="2800">
              <a:solidFill>
                <a:srgbClr val="F54E78"/>
              </a:solidFill>
              <a:latin typeface="Fjalla One"/>
              <a:ea typeface="Fjalla One"/>
              <a:cs typeface="Fjalla One"/>
              <a:sym typeface="Fjalla One"/>
            </a:endParaRPr>
          </a:p>
          <a:p>
            <a:pPr indent="0" lvl="0" marL="0" rtl="0" algn="ctr">
              <a:spcBef>
                <a:spcPts val="0"/>
              </a:spcBef>
              <a:spcAft>
                <a:spcPts val="0"/>
              </a:spcAft>
              <a:buNone/>
            </a:pPr>
            <a:r>
              <a:t/>
            </a:r>
            <a:endParaRPr sz="2800">
              <a:solidFill>
                <a:srgbClr val="F54E78"/>
              </a:solidFill>
              <a:latin typeface="Fjalla One"/>
              <a:ea typeface="Fjalla One"/>
              <a:cs typeface="Fjalla One"/>
              <a:sym typeface="Fjalla One"/>
            </a:endParaRPr>
          </a:p>
        </p:txBody>
      </p:sp>
      <p:pic>
        <p:nvPicPr>
          <p:cNvPr id="2785" name="Google Shape;2785;p95"/>
          <p:cNvPicPr preferRelativeResize="0"/>
          <p:nvPr/>
        </p:nvPicPr>
        <p:blipFill rotWithShape="1">
          <a:blip r:embed="rId3">
            <a:alphaModFix/>
          </a:blip>
          <a:srcRect b="4707" l="0" r="10610" t="0"/>
          <a:stretch/>
        </p:blipFill>
        <p:spPr>
          <a:xfrm>
            <a:off x="1079425" y="798625"/>
            <a:ext cx="6985149" cy="3552250"/>
          </a:xfrm>
          <a:prstGeom prst="rect">
            <a:avLst/>
          </a:prstGeom>
          <a:noFill/>
          <a:ln>
            <a:noFill/>
          </a:ln>
        </p:spPr>
      </p:pic>
      <p:cxnSp>
        <p:nvCxnSpPr>
          <p:cNvPr id="2786" name="Google Shape;2786;p95"/>
          <p:cNvCxnSpPr/>
          <p:nvPr/>
        </p:nvCxnSpPr>
        <p:spPr>
          <a:xfrm flipH="1" rot="10800000">
            <a:off x="4038500" y="2157325"/>
            <a:ext cx="2999400" cy="13200"/>
          </a:xfrm>
          <a:prstGeom prst="straightConnector1">
            <a:avLst/>
          </a:prstGeom>
          <a:noFill/>
          <a:ln cap="flat" cmpd="sng" w="9525">
            <a:solidFill>
              <a:srgbClr val="00D7BD"/>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96"/>
          <p:cNvSpPr txBox="1"/>
          <p:nvPr/>
        </p:nvSpPr>
        <p:spPr>
          <a:xfrm>
            <a:off x="2892750" y="132500"/>
            <a:ext cx="33585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F54E78"/>
                </a:solidFill>
                <a:latin typeface="Fjalla One"/>
                <a:ea typeface="Fjalla One"/>
                <a:cs typeface="Fjalla One"/>
                <a:sym typeface="Fjalla One"/>
              </a:rPr>
              <a:t>Low Tech Demo</a:t>
            </a:r>
            <a:endParaRPr sz="2800">
              <a:solidFill>
                <a:srgbClr val="F54E78"/>
              </a:solidFill>
              <a:latin typeface="Fjalla One"/>
              <a:ea typeface="Fjalla One"/>
              <a:cs typeface="Fjalla One"/>
              <a:sym typeface="Fjalla One"/>
            </a:endParaRPr>
          </a:p>
          <a:p>
            <a:pPr indent="0" lvl="0" marL="0" rtl="0" algn="ctr">
              <a:spcBef>
                <a:spcPts val="0"/>
              </a:spcBef>
              <a:spcAft>
                <a:spcPts val="0"/>
              </a:spcAft>
              <a:buNone/>
            </a:pPr>
            <a:r>
              <a:t/>
            </a:r>
            <a:endParaRPr sz="2800">
              <a:solidFill>
                <a:srgbClr val="543A94"/>
              </a:solidFill>
              <a:latin typeface="Fjalla One"/>
              <a:ea typeface="Fjalla One"/>
              <a:cs typeface="Fjalla One"/>
              <a:sym typeface="Fjalla One"/>
            </a:endParaRPr>
          </a:p>
        </p:txBody>
      </p:sp>
      <p:pic>
        <p:nvPicPr>
          <p:cNvPr id="2792" name="Google Shape;2792;p96"/>
          <p:cNvPicPr preferRelativeResize="0"/>
          <p:nvPr/>
        </p:nvPicPr>
        <p:blipFill rotWithShape="1">
          <a:blip r:embed="rId3">
            <a:alphaModFix/>
          </a:blip>
          <a:srcRect b="0" l="0" r="10007" t="0"/>
          <a:stretch/>
        </p:blipFill>
        <p:spPr>
          <a:xfrm>
            <a:off x="1072150" y="788125"/>
            <a:ext cx="6999700" cy="3737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MerchantCantos - Colt">
      <a:dk1>
        <a:srgbClr val="000000"/>
      </a:dk1>
      <a:lt1>
        <a:srgbClr val="FFFFFF"/>
      </a:lt1>
      <a:dk2>
        <a:srgbClr val="484A47"/>
      </a:dk2>
      <a:lt2>
        <a:srgbClr val="F5F5F5"/>
      </a:lt2>
      <a:accent1>
        <a:srgbClr val="00D7BD"/>
      </a:accent1>
      <a:accent2>
        <a:srgbClr val="00A59B"/>
      </a:accent2>
      <a:accent3>
        <a:srgbClr val="0099FF"/>
      </a:accent3>
      <a:accent4>
        <a:srgbClr val="500091"/>
      </a:accent4>
      <a:accent5>
        <a:srgbClr val="FFC43D"/>
      </a:accent5>
      <a:accent6>
        <a:srgbClr val="EF476F"/>
      </a:accent6>
      <a:hlink>
        <a:srgbClr val="0099FF"/>
      </a:hlink>
      <a:folHlink>
        <a:srgbClr val="5000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chnology Consulting by Slidesgo">
  <a:themeElements>
    <a:clrScheme name="Simple Light">
      <a:dk1>
        <a:srgbClr val="FFD966"/>
      </a:dk1>
      <a:lt1>
        <a:srgbClr val="FFFFFF"/>
      </a:lt1>
      <a:dk2>
        <a:srgbClr val="212121"/>
      </a:dk2>
      <a:lt2>
        <a:srgbClr val="EEEEEE"/>
      </a:lt2>
      <a:accent1>
        <a:srgbClr val="04DCC8"/>
      </a:accent1>
      <a:accent2>
        <a:srgbClr val="F8FAFB"/>
      </a:accent2>
      <a:accent3>
        <a:srgbClr val="23DCC2"/>
      </a:accent3>
      <a:accent4>
        <a:srgbClr val="D4D4D4"/>
      </a:accent4>
      <a:accent5>
        <a:srgbClr val="477797"/>
      </a:accent5>
      <a:accent6>
        <a:srgbClr val="9E9E9E"/>
      </a:accent6>
      <a:hlink>
        <a:srgbClr val="99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